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6"/>
  </p:notesMasterIdLst>
  <p:sldIdLst>
    <p:sldId id="592" r:id="rId2"/>
    <p:sldId id="569" r:id="rId3"/>
    <p:sldId id="572" r:id="rId4"/>
    <p:sldId id="597" r:id="rId5"/>
    <p:sldId id="605" r:id="rId6"/>
    <p:sldId id="601" r:id="rId7"/>
    <p:sldId id="590" r:id="rId8"/>
    <p:sldId id="571" r:id="rId9"/>
    <p:sldId id="588" r:id="rId10"/>
    <p:sldId id="587" r:id="rId11"/>
    <p:sldId id="594" r:id="rId12"/>
    <p:sldId id="595" r:id="rId13"/>
    <p:sldId id="573" r:id="rId14"/>
    <p:sldId id="593" r:id="rId15"/>
    <p:sldId id="535" r:id="rId16"/>
    <p:sldId id="576" r:id="rId17"/>
    <p:sldId id="558" r:id="rId18"/>
    <p:sldId id="603" r:id="rId19"/>
    <p:sldId id="574" r:id="rId20"/>
    <p:sldId id="586" r:id="rId21"/>
    <p:sldId id="568" r:id="rId22"/>
    <p:sldId id="596" r:id="rId23"/>
    <p:sldId id="598" r:id="rId24"/>
    <p:sldId id="322" r:id="rId25"/>
  </p:sldIdLst>
  <p:sldSz cx="9144000" cy="5145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661"/>
    <a:srgbClr val="DA8D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118" d="100"/>
          <a:sy n="118" d="100"/>
        </p:scale>
        <p:origin x="624" y="84"/>
      </p:cViewPr>
      <p:guideLst>
        <p:guide orient="horz" pos="1620"/>
        <p:guide pos="2880"/>
      </p:guideLst>
    </p:cSldViewPr>
  </p:slideViewPr>
  <p:notesTextViewPr>
    <p:cViewPr>
      <p:scale>
        <a:sx n="1" d="1"/>
        <a:sy n="1" d="1"/>
      </p:scale>
      <p:origin x="0" y="0"/>
    </p:cViewPr>
  </p:notesTextViewPr>
  <p:sorterViewPr>
    <p:cViewPr>
      <p:scale>
        <a:sx n="42" d="100"/>
        <a:sy n="42"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AB2D6-7D2D-4045-A876-D8AE1F9EACE2}" type="datetimeFigureOut">
              <a:rPr lang="zh-CN" altLang="en-US" smtClean="0"/>
              <a:pPr/>
              <a:t>2020/11/4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B0147-15CD-4249-B4BC-D92A282CE29B}" type="slidenum">
              <a:rPr lang="zh-CN" altLang="en-US" smtClean="0"/>
              <a:pPr/>
              <a:t>‹Nº›</a:t>
            </a:fld>
            <a:endParaRPr lang="zh-CN" altLang="en-US"/>
          </a:p>
        </p:txBody>
      </p:sp>
    </p:spTree>
    <p:extLst>
      <p:ext uri="{BB962C8B-B14F-4D97-AF65-F5344CB8AC3E}">
        <p14:creationId xmlns:p14="http://schemas.microsoft.com/office/powerpoint/2010/main" val="75282469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DA9C252-B8D0-45BC-8B32-1871FD7C7829}" type="slidenum">
              <a:rPr lang="zh-CN" altLang="en-US" smtClean="0"/>
              <a:pPr/>
              <a:t>1</a:t>
            </a:fld>
            <a:endParaRPr lang="zh-CN" altLang="en-US"/>
          </a:p>
        </p:txBody>
      </p:sp>
    </p:spTree>
    <p:extLst>
      <p:ext uri="{BB962C8B-B14F-4D97-AF65-F5344CB8AC3E}">
        <p14:creationId xmlns:p14="http://schemas.microsoft.com/office/powerpoint/2010/main" val="769268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12</a:t>
            </a:fld>
            <a:endParaRPr lang="zh-CN" altLang="en-US"/>
          </a:p>
        </p:txBody>
      </p:sp>
    </p:spTree>
    <p:extLst>
      <p:ext uri="{BB962C8B-B14F-4D97-AF65-F5344CB8AC3E}">
        <p14:creationId xmlns:p14="http://schemas.microsoft.com/office/powerpoint/2010/main" val="13885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0D1F4-EE84-4270-98B3-B0E23E81FA6E}" type="slidenum">
              <a:rPr lang="zh-CN" altLang="en-US" smtClean="0"/>
              <a:t>13</a:t>
            </a:fld>
            <a:endParaRPr lang="zh-CN" altLang="en-US"/>
          </a:p>
        </p:txBody>
      </p:sp>
    </p:spTree>
    <p:extLst>
      <p:ext uri="{BB962C8B-B14F-4D97-AF65-F5344CB8AC3E}">
        <p14:creationId xmlns:p14="http://schemas.microsoft.com/office/powerpoint/2010/main" val="1759864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14</a:t>
            </a:fld>
            <a:endParaRPr lang="zh-CN" altLang="en-US"/>
          </a:p>
        </p:txBody>
      </p:sp>
    </p:spTree>
    <p:extLst>
      <p:ext uri="{BB962C8B-B14F-4D97-AF65-F5344CB8AC3E}">
        <p14:creationId xmlns:p14="http://schemas.microsoft.com/office/powerpoint/2010/main" val="667763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2588" y="685800"/>
            <a:ext cx="6092825" cy="3429000"/>
          </a:xfrm>
          <a:ln/>
        </p:spPr>
      </p:sp>
      <p:sp>
        <p:nvSpPr>
          <p:cNvPr id="430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5545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pPr/>
              <a:t>16</a:t>
            </a:fld>
            <a:endParaRPr lang="zh-CN" altLang="en-US"/>
          </a:p>
        </p:txBody>
      </p:sp>
    </p:spTree>
    <p:extLst>
      <p:ext uri="{BB962C8B-B14F-4D97-AF65-F5344CB8AC3E}">
        <p14:creationId xmlns:p14="http://schemas.microsoft.com/office/powerpoint/2010/main" val="4227510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6DCB15-CFF4-4A5A-A7DC-E722F6C90312}" type="slidenum">
              <a:rPr lang="zh-CN" altLang="en-US" smtClean="0"/>
              <a:pPr/>
              <a:t>17</a:t>
            </a:fld>
            <a:endParaRPr lang="zh-CN" altLang="en-US"/>
          </a:p>
        </p:txBody>
      </p:sp>
    </p:spTree>
    <p:extLst>
      <p:ext uri="{BB962C8B-B14F-4D97-AF65-F5344CB8AC3E}">
        <p14:creationId xmlns:p14="http://schemas.microsoft.com/office/powerpoint/2010/main" val="697341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51061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0D1F4-EE84-4270-98B3-B0E23E81FA6E}" type="slidenum">
              <a:rPr lang="zh-CN" altLang="en-US" smtClean="0"/>
              <a:t>19</a:t>
            </a:fld>
            <a:endParaRPr lang="zh-CN" altLang="en-US"/>
          </a:p>
        </p:txBody>
      </p:sp>
    </p:spTree>
    <p:extLst>
      <p:ext uri="{BB962C8B-B14F-4D97-AF65-F5344CB8AC3E}">
        <p14:creationId xmlns:p14="http://schemas.microsoft.com/office/powerpoint/2010/main" val="3006998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011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BCE49C-2114-404F-AF2A-058CF607A9D3}" type="slidenum">
              <a:rPr lang="zh-CN" altLang="en-US" smtClean="0"/>
              <a:pPr/>
              <a:t>23</a:t>
            </a:fld>
            <a:endParaRPr lang="zh-CN" altLang="en-US"/>
          </a:p>
        </p:txBody>
      </p:sp>
    </p:spTree>
    <p:extLst>
      <p:ext uri="{BB962C8B-B14F-4D97-AF65-F5344CB8AC3E}">
        <p14:creationId xmlns:p14="http://schemas.microsoft.com/office/powerpoint/2010/main" val="2973054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F7B19A-EDBD-432A-9EB2-33ED3789B438}" type="slidenum">
              <a:rPr lang="en-US" smtClean="0"/>
              <a:pPr/>
              <a:t>2</a:t>
            </a:fld>
            <a:endParaRPr lang="en-US"/>
          </a:p>
        </p:txBody>
      </p:sp>
    </p:spTree>
    <p:extLst>
      <p:ext uri="{BB962C8B-B14F-4D97-AF65-F5344CB8AC3E}">
        <p14:creationId xmlns:p14="http://schemas.microsoft.com/office/powerpoint/2010/main" val="314670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DA9C252-B8D0-45BC-8B32-1871FD7C7829}" type="slidenum">
              <a:rPr lang="zh-CN" altLang="en-US" smtClean="0"/>
              <a:pPr/>
              <a:t>24</a:t>
            </a:fld>
            <a:endParaRPr lang="zh-CN" altLang="en-US"/>
          </a:p>
        </p:txBody>
      </p:sp>
    </p:spTree>
    <p:extLst>
      <p:ext uri="{BB962C8B-B14F-4D97-AF65-F5344CB8AC3E}">
        <p14:creationId xmlns:p14="http://schemas.microsoft.com/office/powerpoint/2010/main" val="158180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0D1F4-EE84-4270-98B3-B0E23E81FA6E}" type="slidenum">
              <a:rPr lang="zh-CN" altLang="en-US" smtClean="0"/>
              <a:t>3</a:t>
            </a:fld>
            <a:endParaRPr lang="zh-CN" altLang="en-US"/>
          </a:p>
        </p:txBody>
      </p:sp>
    </p:spTree>
    <p:extLst>
      <p:ext uri="{BB962C8B-B14F-4D97-AF65-F5344CB8AC3E}">
        <p14:creationId xmlns:p14="http://schemas.microsoft.com/office/powerpoint/2010/main" val="254949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80068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Slide Image Placeholder 1"/>
          <p:cNvSpPr>
            <a:spLocks noGrp="1" noRot="1" noChangeAspect="1"/>
          </p:cNvSpPr>
          <p:nvPr>
            <p:ph type="sldImg"/>
          </p:nvPr>
        </p:nvSpPr>
        <p:spPr bwMode="auto">
          <a:xfrm>
            <a:off x="382588" y="685800"/>
            <a:ext cx="60928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4"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d-ID" altLang="zh-CN"/>
          </a:p>
        </p:txBody>
      </p:sp>
      <p:sp>
        <p:nvSpPr>
          <p:cNvPr id="253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fld id="{2F47AFBA-C8CD-4E74-9A8B-98F593107E2C}" type="slidenum">
              <a:rPr lang="en-US" altLang="zh-CN">
                <a:solidFill>
                  <a:srgbClr val="000000"/>
                </a:solidFill>
                <a:latin typeface="Arial" pitchFamily="34" charset="0"/>
              </a:rPr>
              <a:pPr/>
              <a:t>5</a:t>
            </a:fld>
            <a:endParaRPr lang="en-US" altLang="zh-CN">
              <a:solidFill>
                <a:srgbClr val="000000"/>
              </a:solidFill>
              <a:latin typeface="Arial" pitchFamily="34" charset="0"/>
            </a:endParaRPr>
          </a:p>
        </p:txBody>
      </p:sp>
    </p:spTree>
    <p:extLst>
      <p:ext uri="{BB962C8B-B14F-4D97-AF65-F5344CB8AC3E}">
        <p14:creationId xmlns:p14="http://schemas.microsoft.com/office/powerpoint/2010/main" val="226326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1741639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pPr/>
              <a:t>7</a:t>
            </a:fld>
            <a:endParaRPr lang="zh-CN" altLang="en-US"/>
          </a:p>
        </p:txBody>
      </p:sp>
    </p:spTree>
    <p:extLst>
      <p:ext uri="{BB962C8B-B14F-4D97-AF65-F5344CB8AC3E}">
        <p14:creationId xmlns:p14="http://schemas.microsoft.com/office/powerpoint/2010/main" val="1662984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10D1F4-EE84-4270-98B3-B0E23E81FA6E}" type="slidenum">
              <a:rPr lang="zh-CN" altLang="en-US" smtClean="0"/>
              <a:t>8</a:t>
            </a:fld>
            <a:endParaRPr lang="zh-CN" altLang="en-US"/>
          </a:p>
        </p:txBody>
      </p:sp>
    </p:spTree>
    <p:extLst>
      <p:ext uri="{BB962C8B-B14F-4D97-AF65-F5344CB8AC3E}">
        <p14:creationId xmlns:p14="http://schemas.microsoft.com/office/powerpoint/2010/main" val="1283815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75BB6E-C017-4F33-A026-147B56E3B935}" type="slidenum">
              <a:rPr lang="zh-CN" altLang="en-US" smtClean="0"/>
              <a:pPr/>
              <a:t>10</a:t>
            </a:fld>
            <a:endParaRPr lang="zh-CN" altLang="en-US"/>
          </a:p>
        </p:txBody>
      </p:sp>
    </p:spTree>
    <p:extLst>
      <p:ext uri="{BB962C8B-B14F-4D97-AF65-F5344CB8AC3E}">
        <p14:creationId xmlns:p14="http://schemas.microsoft.com/office/powerpoint/2010/main" val="4106916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3822321957"/>
      </p:ext>
    </p:extLst>
  </p:cSld>
  <p:clrMapOvr>
    <a:masterClrMapping/>
  </p:clrMapOvr>
  <p:transition spd="slow" advClick="0" advTm="0">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1262709499"/>
      </p:ext>
    </p:extLst>
  </p:cSld>
  <p:clrMapOvr>
    <a:masterClrMapping/>
  </p:clrMapOvr>
  <p:transition spd="slow" advClick="0"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1560950922"/>
      </p:ext>
    </p:extLst>
  </p:cSld>
  <p:clrMapOvr>
    <a:masterClrMapping/>
  </p:clrMapOvr>
  <p:transition spd="slow" advClick="0" advTm="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项目介绍</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848807"/>
      </p:ext>
    </p:extLst>
  </p:cSld>
  <p:clrMapOvr>
    <a:masterClrMapping/>
  </p:clrMapOvr>
  <p:transition spd="slow" advClick="0" advTm="0">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产品运行</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111878"/>
      </p:ext>
    </p:extLst>
  </p:cSld>
  <p:clrMapOvr>
    <a:masterClrMapping/>
  </p:clrMapOvr>
  <p:transition spd="slow" advClick="0" advTm="0">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市场分析</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809237"/>
      </p:ext>
    </p:extLst>
  </p:cSld>
  <p:clrMapOvr>
    <a:masterClrMapping/>
  </p:clrMapOvr>
  <p:transition spd="slow" advClick="0" advTm="0">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投资回报</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2716"/>
      </p:ext>
    </p:extLst>
  </p:cSld>
  <p:clrMapOvr>
    <a:masterClrMapping/>
  </p:clrMapOvr>
  <p:transition spd="slow" advClick="0" advTm="0">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204410"/>
      </p:ext>
    </p:extLst>
  </p:cSld>
  <p:clrMapOvr>
    <a:masterClrMapping/>
  </p:clrMapOvr>
  <p:transition spd="slow" advClick="0" advTm="0">
    <p:split orient="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pPr/>
              <a:t>‹Nº›</a:t>
            </a:fld>
            <a:endParaRPr lang="en-US" dirty="0"/>
          </a:p>
        </p:txBody>
      </p:sp>
      <p:sp>
        <p:nvSpPr>
          <p:cNvPr id="10"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780081788"/>
      </p:ext>
    </p:extLst>
  </p:cSld>
  <p:clrMapOvr>
    <a:masterClrMapping/>
  </p:clrMapOvr>
  <p:transition spd="slow" advClick="0" advTm="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 name="TextBox 1"/>
          <p:cNvSpPr txBox="1"/>
          <p:nvPr userDrawn="1"/>
        </p:nvSpPr>
        <p:spPr>
          <a:xfrm>
            <a:off x="3865651" y="368823"/>
            <a:ext cx="1292662" cy="300175"/>
          </a:xfrm>
          <a:prstGeom prst="rect">
            <a:avLst/>
          </a:prstGeom>
          <a:noFill/>
        </p:spPr>
        <p:txBody>
          <a:bodyPr wrap="none" lIns="68589" tIns="34295" rIns="68589" bIns="34295"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89" tIns="34295" rIns="68589" bIns="34295"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3244272275"/>
      </p:ext>
    </p:extLst>
  </p:cSld>
  <p:clrMapOvr>
    <a:masterClrMapping/>
  </p:clrMapOvr>
  <p:transition advClick="0" advTm="0">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606809"/>
      </p:ext>
    </p:extLst>
  </p:cSld>
  <p:clrMapOvr>
    <a:masterClrMapping/>
  </p:clrMapOvr>
  <p:transition advClick="0" advTm="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4139776918"/>
      </p:ext>
    </p:extLst>
  </p:cSld>
  <p:clrMapOvr>
    <a:masterClrMapping/>
  </p:clrMapOvr>
  <p:transition spd="slow" advClick="0" advTm="0">
    <p:split orient="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033846"/>
      </p:ext>
    </p:extLst>
  </p:cSld>
  <p:clrMapOvr>
    <a:masterClrMapping/>
  </p:clrMapOvr>
  <p:transition advClick="0" advTm="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3 New Product">
    <p:spTree>
      <p:nvGrpSpPr>
        <p:cNvPr id="1" name=""/>
        <p:cNvGrpSpPr/>
        <p:nvPr/>
      </p:nvGrpSpPr>
      <p:grpSpPr>
        <a:xfrm>
          <a:off x="0" y="0"/>
          <a:ext cx="0" cy="0"/>
          <a:chOff x="0" y="0"/>
          <a:chExt cx="0" cy="0"/>
        </a:xfrm>
      </p:grpSpPr>
      <p:sp>
        <p:nvSpPr>
          <p:cNvPr id="6" name="Picture Placeholder 47"/>
          <p:cNvSpPr>
            <a:spLocks noGrp="1"/>
          </p:cNvSpPr>
          <p:nvPr>
            <p:ph type="pic" sz="quarter" idx="10"/>
          </p:nvPr>
        </p:nvSpPr>
        <p:spPr>
          <a:xfrm>
            <a:off x="685800" y="1202903"/>
            <a:ext cx="2464594" cy="1628087"/>
          </a:xfrm>
          <a:prstGeom prst="rect">
            <a:avLst/>
          </a:prstGeom>
          <a:solidFill>
            <a:schemeClr val="bg1">
              <a:lumMod val="85000"/>
            </a:schemeClr>
          </a:solidFill>
        </p:spPr>
        <p:txBody>
          <a:bodyPr/>
          <a:lstStyle/>
          <a:p>
            <a:endParaRPr lang="en-US"/>
          </a:p>
        </p:txBody>
      </p:sp>
      <p:sp>
        <p:nvSpPr>
          <p:cNvPr id="7" name="Picture Placeholder 47"/>
          <p:cNvSpPr>
            <a:spLocks noGrp="1"/>
          </p:cNvSpPr>
          <p:nvPr>
            <p:ph type="pic" sz="quarter" idx="11"/>
          </p:nvPr>
        </p:nvSpPr>
        <p:spPr>
          <a:xfrm>
            <a:off x="3339454" y="1202903"/>
            <a:ext cx="2464594" cy="1628087"/>
          </a:xfrm>
          <a:prstGeom prst="rect">
            <a:avLst/>
          </a:prstGeom>
          <a:solidFill>
            <a:schemeClr val="bg1">
              <a:lumMod val="85000"/>
            </a:schemeClr>
          </a:solidFill>
        </p:spPr>
        <p:txBody>
          <a:bodyPr/>
          <a:lstStyle/>
          <a:p>
            <a:endParaRPr lang="en-US"/>
          </a:p>
        </p:txBody>
      </p:sp>
      <p:sp>
        <p:nvSpPr>
          <p:cNvPr id="8" name="Picture Placeholder 47"/>
          <p:cNvSpPr>
            <a:spLocks noGrp="1"/>
          </p:cNvSpPr>
          <p:nvPr>
            <p:ph type="pic" sz="quarter" idx="12"/>
          </p:nvPr>
        </p:nvSpPr>
        <p:spPr>
          <a:xfrm>
            <a:off x="5993108" y="1207173"/>
            <a:ext cx="2464594" cy="1628087"/>
          </a:xfrm>
          <a:prstGeom prst="rect">
            <a:avLst/>
          </a:prstGeom>
          <a:solidFill>
            <a:schemeClr val="bg1">
              <a:lumMod val="85000"/>
            </a:schemeClr>
          </a:solidFill>
        </p:spPr>
        <p:txBody>
          <a:bodyPr/>
          <a:lstStyle/>
          <a:p>
            <a:endParaRPr lang="en-US"/>
          </a:p>
        </p:txBody>
      </p:sp>
    </p:spTree>
    <p:extLst>
      <p:ext uri="{BB962C8B-B14F-4D97-AF65-F5344CB8AC3E}">
        <p14:creationId xmlns:p14="http://schemas.microsoft.com/office/powerpoint/2010/main" val="2512311598"/>
      </p:ext>
    </p:extLst>
  </p:cSld>
  <p:clrMapOvr>
    <a:masterClrMapping/>
  </p:clrMapOvr>
  <p:transition advClick="0" advTm="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586733"/>
      </p:ext>
    </p:extLst>
  </p:cSld>
  <p:clrMapOvr>
    <a:masterClrMapping/>
  </p:clrMapOvr>
  <p:transition advClick="0" advTm="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74430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26971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3343284030"/>
      </p:ext>
    </p:extLst>
  </p:cSld>
  <p:clrMapOvr>
    <a:masterClrMapping/>
  </p:clrMapOvr>
  <p:transition spd="slow" advClick="0" advTm="0">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4017942357"/>
      </p:ext>
    </p:extLst>
  </p:cSld>
  <p:clrMapOvr>
    <a:masterClrMapping/>
  </p:clrMapOvr>
  <p:transition spd="slow" advClick="0" advTm="0">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2145267514"/>
      </p:ext>
    </p:extLst>
  </p:cSld>
  <p:clrMapOvr>
    <a:masterClrMapping/>
  </p:clrMapOvr>
  <p:transition spd="slow" advClick="0" advTm="0">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3640639046"/>
      </p:ext>
    </p:extLst>
  </p:cSld>
  <p:clrMapOvr>
    <a:masterClrMapping/>
  </p:clrMapOvr>
  <p:transition spd="slow" advClick="0" advTm="0">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668425485"/>
      </p:ext>
    </p:extLst>
  </p:cSld>
  <p:clrMapOvr>
    <a:masterClrMapping/>
  </p:clrMapOvr>
  <p:transition spd="slow" advClick="0" advTm="0">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507668304"/>
      </p:ext>
    </p:extLst>
  </p:cSld>
  <p:clrMapOvr>
    <a:masterClrMapping/>
  </p:clrMapOvr>
  <p:transition spd="slow" advClick="0"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452C926-1AF6-4C84-925A-B6B02113653E}" type="datetimeFigureOut">
              <a:rPr lang="zh-CN" altLang="en-US" smtClean="0"/>
              <a:pPr/>
              <a:t>2020/11/4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2435161798"/>
      </p:ext>
    </p:extLst>
  </p:cSld>
  <p:clrMapOvr>
    <a:masterClrMapping/>
  </p:clrMapOvr>
  <p:transition spd="slow" advClick="0" advTm="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B452C926-1AF6-4C84-925A-B6B02113653E}" type="datetimeFigureOut">
              <a:rPr lang="zh-CN" altLang="en-US" smtClean="0"/>
              <a:pPr/>
              <a:t>2020/11/4</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9DBAA99D-0B2A-4248-B920-D9E6984CC9CA}" type="slidenum">
              <a:rPr lang="zh-CN" altLang="en-US" smtClean="0"/>
              <a:pPr/>
              <a:t>‹Nº›</a:t>
            </a:fld>
            <a:endParaRPr lang="zh-CN" altLang="en-US"/>
          </a:p>
        </p:txBody>
      </p:sp>
    </p:spTree>
    <p:extLst>
      <p:ext uri="{BB962C8B-B14F-4D97-AF65-F5344CB8AC3E}">
        <p14:creationId xmlns:p14="http://schemas.microsoft.com/office/powerpoint/2010/main" val="400004662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66" r:id="rId12"/>
    <p:sldLayoutId id="2147483667" r:id="rId13"/>
    <p:sldLayoutId id="2147483668" r:id="rId14"/>
    <p:sldLayoutId id="2147483669" r:id="rId15"/>
    <p:sldLayoutId id="2147483664"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Lst>
  <p:transition spd="slow" advClick="0" advTm="0">
    <p:split orient="vert"/>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6.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tags" Target="../tags/tag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14.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jpe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2.png"/><Relationship Id="rId5" Type="http://schemas.openxmlformats.org/officeDocument/2006/relationships/image" Target="../media/image2.jp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87228E2-741D-4FAA-97E1-1AB65E2C8868}"/>
              </a:ext>
            </a:extLst>
          </p:cNvPr>
          <p:cNvSpPr/>
          <p:nvPr/>
        </p:nvSpPr>
        <p:spPr>
          <a:xfrm>
            <a:off x="0" y="0"/>
            <a:ext cx="9144000" cy="512908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83FB6BDF-91F5-4979-99B8-9C8A676CF633}"/>
              </a:ext>
            </a:extLst>
          </p:cNvPr>
          <p:cNvPicPr>
            <a:picLocks noChangeAspect="1"/>
          </p:cNvPicPr>
          <p:nvPr/>
        </p:nvPicPr>
        <p:blipFill rotWithShape="1">
          <a:blip r:embed="rId3">
            <a:extLst>
              <a:ext uri="{28A0092B-C50C-407E-A947-70E740481C1C}">
                <a14:useLocalDpi xmlns:a14="http://schemas.microsoft.com/office/drawing/2010/main" val="0"/>
              </a:ext>
            </a:extLst>
          </a:blip>
          <a:srcRect t="50700"/>
          <a:stretch/>
        </p:blipFill>
        <p:spPr>
          <a:xfrm>
            <a:off x="1766454" y="2439925"/>
            <a:ext cx="6348846" cy="3361134"/>
          </a:xfrm>
          <a:prstGeom prst="rect">
            <a:avLst/>
          </a:prstGeom>
        </p:spPr>
      </p:pic>
      <p:sp>
        <p:nvSpPr>
          <p:cNvPr id="15" name="TextBox 92">
            <a:extLst>
              <a:ext uri="{FF2B5EF4-FFF2-40B4-BE49-F238E27FC236}">
                <a16:creationId xmlns:a16="http://schemas.microsoft.com/office/drawing/2014/main" id="{F9C9A294-05A2-4244-837C-9914913E2138}"/>
              </a:ext>
            </a:extLst>
          </p:cNvPr>
          <p:cNvSpPr txBox="1"/>
          <p:nvPr/>
        </p:nvSpPr>
        <p:spPr>
          <a:xfrm>
            <a:off x="2079198" y="1598631"/>
            <a:ext cx="4985603" cy="461665"/>
          </a:xfrm>
          <a:prstGeom prst="rect">
            <a:avLst/>
          </a:prstGeom>
          <a:noFill/>
        </p:spPr>
        <p:txBody>
          <a:bodyPr wrap="square" rtlCol="0">
            <a:spAutoFit/>
          </a:bodyPr>
          <a:lstStyle/>
          <a:p>
            <a:pPr algn="ctr"/>
            <a:r>
              <a:rPr lang="es-PE" sz="1200" dirty="0"/>
              <a:t>DIPLOMADO EN INNOVACIÓN E INTEGRACIÓN TECNOLÓGICA INNOVACIÓN E INTEGRACIÓN TECNOLÓGICA CASO DE ESTUDIO</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9EAC5391-D5A1-427E-AA61-E95926E42A7F}"/>
              </a:ext>
            </a:extLst>
          </p:cNvPr>
          <p:cNvSpPr/>
          <p:nvPr/>
        </p:nvSpPr>
        <p:spPr>
          <a:xfrm>
            <a:off x="2012548" y="832274"/>
            <a:ext cx="5118904" cy="738664"/>
          </a:xfrm>
          <a:prstGeom prst="rect">
            <a:avLst/>
          </a:prstGeom>
        </p:spPr>
        <p:txBody>
          <a:bodyPr wrap="square">
            <a:spAutoFit/>
          </a:bodyPr>
          <a:lstStyle/>
          <a:p>
            <a:pPr algn="ctr">
              <a:defRPr/>
            </a:pPr>
            <a:r>
              <a:rPr lang="es-PE" sz="2400" dirty="0"/>
              <a:t>SIEBEL SYSTEMS</a:t>
            </a:r>
          </a:p>
          <a:p>
            <a:pPr algn="ctr">
              <a:defRPr/>
            </a:pPr>
            <a:r>
              <a:rPr lang="es-PE" dirty="0"/>
              <a:t>LA CULTURA COMO PILAR DEL ÉXITO</a:t>
            </a:r>
            <a:endParaRPr lang="zh-CN" altLang="en-US" spc="3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1" name="原创设计师QQ598969553                 _16">
            <a:extLst>
              <a:ext uri="{FF2B5EF4-FFF2-40B4-BE49-F238E27FC236}">
                <a16:creationId xmlns:a16="http://schemas.microsoft.com/office/drawing/2014/main" id="{19365DD8-E110-47A8-939C-5845AA1D9908}"/>
              </a:ext>
            </a:extLst>
          </p:cNvPr>
          <p:cNvSpPr txBox="1"/>
          <p:nvPr/>
        </p:nvSpPr>
        <p:spPr>
          <a:xfrm>
            <a:off x="1968883" y="2055868"/>
            <a:ext cx="5206232" cy="600401"/>
          </a:xfrm>
          <a:prstGeom prst="rect">
            <a:avLst/>
          </a:prstGeom>
          <a:noFill/>
          <a:effectLst/>
        </p:spPr>
        <p:txBody>
          <a:bodyPr wrap="square" lIns="68559" tIns="34280" rIns="68559" bIns="34280" rtlCol="0">
            <a:spAutoFit/>
          </a:bodyPr>
          <a:lstStyle/>
          <a:p>
            <a:pPr algn="ctr">
              <a:lnSpc>
                <a:spcPct val="150000"/>
              </a:lnSpc>
              <a:buNone/>
            </a:pPr>
            <a:r>
              <a:rPr lang="es-PE" altLang="zh-CN" sz="800" dirty="0">
                <a:solidFill>
                  <a:schemeClr val="tx1">
                    <a:lumMod val="50000"/>
                    <a:lumOff val="50000"/>
                  </a:schemeClr>
                </a:solidFill>
                <a:latin typeface="Arial" panose="020B0604020202020204" pitchFamily="34" charset="0"/>
                <a:cs typeface="Arial" panose="020B0604020202020204" pitchFamily="34" charset="0"/>
              </a:rPr>
              <a:t>Integrantes</a:t>
            </a:r>
          </a:p>
          <a:p>
            <a:pPr algn="ctr">
              <a:lnSpc>
                <a:spcPct val="150000"/>
              </a:lnSpc>
              <a:buNone/>
            </a:pPr>
            <a:r>
              <a:rPr lang="es-PE" altLang="zh-CN" sz="800" dirty="0">
                <a:solidFill>
                  <a:schemeClr val="tx1">
                    <a:lumMod val="50000"/>
                    <a:lumOff val="50000"/>
                  </a:schemeClr>
                </a:solidFill>
                <a:latin typeface="Arial" panose="020B0604020202020204" pitchFamily="34" charset="0"/>
                <a:cs typeface="Arial" panose="020B0604020202020204" pitchFamily="34" charset="0"/>
              </a:rPr>
              <a:t>Luis </a:t>
            </a:r>
            <a:r>
              <a:rPr lang="es-PE" altLang="zh-CN" sz="800" dirty="0" err="1">
                <a:solidFill>
                  <a:schemeClr val="tx1">
                    <a:lumMod val="50000"/>
                    <a:lumOff val="50000"/>
                  </a:schemeClr>
                </a:solidFill>
                <a:latin typeface="Arial" panose="020B0604020202020204" pitchFamily="34" charset="0"/>
                <a:cs typeface="Arial" panose="020B0604020202020204" pitchFamily="34" charset="0"/>
              </a:rPr>
              <a:t>Ancel</a:t>
            </a:r>
            <a:r>
              <a:rPr lang="es-PE" altLang="zh-CN" sz="800" dirty="0">
                <a:solidFill>
                  <a:schemeClr val="tx1">
                    <a:lumMod val="50000"/>
                    <a:lumOff val="50000"/>
                  </a:schemeClr>
                </a:solidFill>
                <a:latin typeface="Arial" panose="020B0604020202020204" pitchFamily="34" charset="0"/>
                <a:cs typeface="Arial" panose="020B0604020202020204" pitchFamily="34" charset="0"/>
              </a:rPr>
              <a:t> </a:t>
            </a:r>
            <a:r>
              <a:rPr lang="es-PE" altLang="zh-CN" sz="800" dirty="0" err="1">
                <a:solidFill>
                  <a:schemeClr val="tx1">
                    <a:lumMod val="50000"/>
                    <a:lumOff val="50000"/>
                  </a:schemeClr>
                </a:solidFill>
                <a:latin typeface="Arial" panose="020B0604020202020204" pitchFamily="34" charset="0"/>
                <a:cs typeface="Arial" panose="020B0604020202020204" pitchFamily="34" charset="0"/>
              </a:rPr>
              <a:t>Vasquez</a:t>
            </a:r>
            <a:r>
              <a:rPr lang="es-PE" altLang="zh-CN" sz="800" dirty="0">
                <a:solidFill>
                  <a:schemeClr val="tx1">
                    <a:lumMod val="50000"/>
                    <a:lumOff val="50000"/>
                  </a:schemeClr>
                </a:solidFill>
                <a:latin typeface="Arial" panose="020B0604020202020204" pitchFamily="34" charset="0"/>
                <a:cs typeface="Arial" panose="020B0604020202020204" pitchFamily="34" charset="0"/>
              </a:rPr>
              <a:t> Villavicencio</a:t>
            </a:r>
          </a:p>
          <a:p>
            <a:pPr algn="ctr">
              <a:lnSpc>
                <a:spcPct val="150000"/>
              </a:lnSpc>
              <a:buNone/>
            </a:pPr>
            <a:r>
              <a:rPr lang="es-PE" altLang="zh-CN" sz="800" dirty="0">
                <a:solidFill>
                  <a:schemeClr val="tx1">
                    <a:lumMod val="50000"/>
                    <a:lumOff val="50000"/>
                  </a:schemeClr>
                </a:solidFill>
                <a:latin typeface="Arial" panose="020B0604020202020204" pitchFamily="34" charset="0"/>
                <a:cs typeface="Arial" panose="020B0604020202020204" pitchFamily="34" charset="0"/>
              </a:rPr>
              <a:t>--- </a:t>
            </a:r>
            <a:endParaRPr lang="zh-CN" altLang="en-US" sz="8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293927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0"/>
                                        </p:tgtEl>
                                        <p:attrNameLst>
                                          <p:attrName>ppt_y</p:attrName>
                                        </p:attrNameLst>
                                      </p:cBhvr>
                                      <p:tavLst>
                                        <p:tav tm="0">
                                          <p:val>
                                            <p:strVal val="#ppt_y"/>
                                          </p:val>
                                        </p:tav>
                                        <p:tav tm="100000">
                                          <p:val>
                                            <p:strVal val="#ppt_y"/>
                                          </p:val>
                                        </p:tav>
                                      </p:tavLst>
                                    </p:anim>
                                    <p:anim calcmode="lin" valueType="num">
                                      <p:cBhvr>
                                        <p:cTn id="1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0"/>
                                        </p:tgtEl>
                                      </p:cBhvr>
                                    </p:animEffect>
                                  </p:childTnLst>
                                </p:cTn>
                              </p:par>
                            </p:childTnLst>
                          </p:cTn>
                        </p:par>
                        <p:par>
                          <p:cTn id="18" fill="hold">
                            <p:stCondLst>
                              <p:cond delay="340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15"/>
                                        </p:tgtEl>
                                        <p:attrNameLst>
                                          <p:attrName>style.visibility</p:attrName>
                                        </p:attrNameLst>
                                      </p:cBhvr>
                                      <p:to>
                                        <p:strVal val="visible"/>
                                      </p:to>
                                    </p:set>
                                    <p:animEffect transition="in" filter="fade">
                                      <p:cBhvr>
                                        <p:cTn id="21" dur="750"/>
                                        <p:tgtEl>
                                          <p:spTgt spid="15"/>
                                        </p:tgtEl>
                                      </p:cBhvr>
                                    </p:animEffect>
                                  </p:childTnLst>
                                </p:cTn>
                              </p:par>
                              <p:par>
                                <p:cTn id="22" presetID="63" presetClass="path" presetSubtype="0" decel="50000" fill="hold" grpId="1" nodeType="withEffect">
                                  <p:stCondLst>
                                    <p:cond delay="0"/>
                                  </p:stCondLst>
                                  <p:iterate type="lt">
                                    <p:tmPct val="10000"/>
                                  </p:iterate>
                                  <p:childTnLst>
                                    <p:animMotion origin="layout" path="M -0.01562 -4.39679E-6 L 0.11094 -4.39679E-6 " pathEditMode="relative" rAng="0" ptsTypes="AA">
                                      <p:cBhvr>
                                        <p:cTn id="23" dur="750" spd="-100000" fill="hold"/>
                                        <p:tgtEl>
                                          <p:spTgt spid="15"/>
                                        </p:tgtEl>
                                        <p:attrNameLst>
                                          <p:attrName>ppt_x</p:attrName>
                                          <p:attrName>ppt_y</p:attrName>
                                        </p:attrNameLst>
                                      </p:cBhvr>
                                      <p:rCtr x="6319" y="0"/>
                                    </p:animMotion>
                                  </p:childTnLst>
                                </p:cTn>
                              </p:par>
                              <p:par>
                                <p:cTn id="24" presetID="35" presetClass="path" presetSubtype="0" accel="50000" decel="50000" fill="hold" grpId="2" nodeType="withEffect">
                                  <p:stCondLst>
                                    <p:cond delay="750"/>
                                  </p:stCondLst>
                                  <p:iterate type="lt">
                                    <p:tmPct val="10000"/>
                                  </p:iterate>
                                  <p:childTnLst>
                                    <p:animMotion origin="layout" path="M -0.01562 -4.39679E-6 L -4.72222E-6 -4.39679E-6 " pathEditMode="relative" rAng="0" ptsTypes="AA">
                                      <p:cBhvr>
                                        <p:cTn id="25" dur="750" fill="hold"/>
                                        <p:tgtEl>
                                          <p:spTgt spid="15"/>
                                        </p:tgtEl>
                                        <p:attrNameLst>
                                          <p:attrName>ppt_x</p:attrName>
                                          <p:attrName>ppt_y</p:attrName>
                                        </p:attrNameLst>
                                      </p:cBhvr>
                                      <p:rCtr x="781" y="0"/>
                                    </p:animMotion>
                                  </p:childTnLst>
                                </p:cTn>
                              </p:par>
                            </p:childTnLst>
                          </p:cTn>
                        </p:par>
                        <p:par>
                          <p:cTn id="26" fill="hold">
                            <p:stCondLst>
                              <p:cond delay="11575"/>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5" grpId="2"/>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2"/>
          <p:cNvGrpSpPr/>
          <p:nvPr/>
        </p:nvGrpSpPr>
        <p:grpSpPr>
          <a:xfrm>
            <a:off x="311429" y="2372267"/>
            <a:ext cx="2883312" cy="1581638"/>
            <a:chOff x="204771" y="2735617"/>
            <a:chExt cx="3844416" cy="2108200"/>
          </a:xfrm>
          <a:solidFill>
            <a:schemeClr val="accent1"/>
          </a:solidFill>
        </p:grpSpPr>
        <p:grpSp>
          <p:nvGrpSpPr>
            <p:cNvPr id="3" name="组合 96"/>
            <p:cNvGrpSpPr/>
            <p:nvPr/>
          </p:nvGrpSpPr>
          <p:grpSpPr>
            <a:xfrm>
              <a:off x="3730099" y="2735617"/>
              <a:ext cx="319088" cy="2108200"/>
              <a:chOff x="3443288" y="2373313"/>
              <a:chExt cx="319088" cy="2108200"/>
            </a:xfrm>
            <a:grpFill/>
          </p:grpSpPr>
          <p:sp>
            <p:nvSpPr>
              <p:cNvPr id="75" name="Oval 5"/>
              <p:cNvSpPr>
                <a:spLocks noChangeArrowheads="1"/>
              </p:cNvSpPr>
              <p:nvPr/>
            </p:nvSpPr>
            <p:spPr bwMode="auto">
              <a:xfrm>
                <a:off x="3597275" y="2373313"/>
                <a:ext cx="63500" cy="603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78" name="Freeform 8"/>
              <p:cNvSpPr>
                <a:spLocks/>
              </p:cNvSpPr>
              <p:nvPr/>
            </p:nvSpPr>
            <p:spPr bwMode="auto">
              <a:xfrm>
                <a:off x="3498850" y="3078163"/>
                <a:ext cx="74613" cy="41275"/>
              </a:xfrm>
              <a:custGeom>
                <a:avLst/>
                <a:gdLst>
                  <a:gd name="T0" fmla="*/ 10 w 20"/>
                  <a:gd name="T1" fmla="*/ 11 h 11"/>
                  <a:gd name="T2" fmla="*/ 20 w 20"/>
                  <a:gd name="T3" fmla="*/ 6 h 11"/>
                  <a:gd name="T4" fmla="*/ 10 w 20"/>
                  <a:gd name="T5" fmla="*/ 0 h 11"/>
                  <a:gd name="T6" fmla="*/ 0 w 20"/>
                  <a:gd name="T7" fmla="*/ 5 h 11"/>
                  <a:gd name="T8" fmla="*/ 10 w 20"/>
                  <a:gd name="T9" fmla="*/ 11 h 11"/>
                </a:gdLst>
                <a:ahLst/>
                <a:cxnLst>
                  <a:cxn ang="0">
                    <a:pos x="T0" y="T1"/>
                  </a:cxn>
                  <a:cxn ang="0">
                    <a:pos x="T2" y="T3"/>
                  </a:cxn>
                  <a:cxn ang="0">
                    <a:pos x="T4" y="T5"/>
                  </a:cxn>
                  <a:cxn ang="0">
                    <a:pos x="T6" y="T7"/>
                  </a:cxn>
                  <a:cxn ang="0">
                    <a:pos x="T8" y="T9"/>
                  </a:cxn>
                </a:cxnLst>
                <a:rect l="0" t="0" r="r" b="b"/>
                <a:pathLst>
                  <a:path w="20" h="11">
                    <a:moveTo>
                      <a:pt x="10" y="11"/>
                    </a:moveTo>
                    <a:cubicBezTo>
                      <a:pt x="15" y="11"/>
                      <a:pt x="20" y="6"/>
                      <a:pt x="20" y="6"/>
                    </a:cubicBezTo>
                    <a:cubicBezTo>
                      <a:pt x="20" y="6"/>
                      <a:pt x="16" y="0"/>
                      <a:pt x="10" y="0"/>
                    </a:cubicBezTo>
                    <a:cubicBezTo>
                      <a:pt x="5" y="0"/>
                      <a:pt x="0" y="5"/>
                      <a:pt x="0" y="5"/>
                    </a:cubicBezTo>
                    <a:cubicBezTo>
                      <a:pt x="0" y="5"/>
                      <a:pt x="5" y="11"/>
                      <a:pt x="10" y="11"/>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82" name="Freeform 12"/>
              <p:cNvSpPr>
                <a:spLocks/>
              </p:cNvSpPr>
              <p:nvPr/>
            </p:nvSpPr>
            <p:spPr bwMode="auto">
              <a:xfrm>
                <a:off x="3443288" y="3111501"/>
                <a:ext cx="319088" cy="627063"/>
              </a:xfrm>
              <a:custGeom>
                <a:avLst/>
                <a:gdLst>
                  <a:gd name="T0" fmla="*/ 56 w 85"/>
                  <a:gd name="T1" fmla="*/ 4 h 166"/>
                  <a:gd name="T2" fmla="*/ 12 w 85"/>
                  <a:gd name="T3" fmla="*/ 19 h 166"/>
                  <a:gd name="T4" fmla="*/ 7 w 85"/>
                  <a:gd name="T5" fmla="*/ 66 h 166"/>
                  <a:gd name="T6" fmla="*/ 38 w 85"/>
                  <a:gd name="T7" fmla="*/ 113 h 166"/>
                  <a:gd name="T8" fmla="*/ 52 w 85"/>
                  <a:gd name="T9" fmla="*/ 154 h 166"/>
                  <a:gd name="T10" fmla="*/ 35 w 85"/>
                  <a:gd name="T11" fmla="*/ 161 h 166"/>
                  <a:gd name="T12" fmla="*/ 25 w 85"/>
                  <a:gd name="T13" fmla="*/ 150 h 166"/>
                  <a:gd name="T14" fmla="*/ 33 w 85"/>
                  <a:gd name="T15" fmla="*/ 139 h 166"/>
                  <a:gd name="T16" fmla="*/ 39 w 85"/>
                  <a:gd name="T17" fmla="*/ 140 h 166"/>
                  <a:gd name="T18" fmla="*/ 41 w 85"/>
                  <a:gd name="T19" fmla="*/ 146 h 166"/>
                  <a:gd name="T20" fmla="*/ 48 w 85"/>
                  <a:gd name="T21" fmla="*/ 145 h 166"/>
                  <a:gd name="T22" fmla="*/ 48 w 85"/>
                  <a:gd name="T23" fmla="*/ 137 h 166"/>
                  <a:gd name="T24" fmla="*/ 42 w 85"/>
                  <a:gd name="T25" fmla="*/ 137 h 166"/>
                  <a:gd name="T26" fmla="*/ 32 w 85"/>
                  <a:gd name="T27" fmla="*/ 135 h 166"/>
                  <a:gd name="T28" fmla="*/ 20 w 85"/>
                  <a:gd name="T29" fmla="*/ 150 h 166"/>
                  <a:gd name="T30" fmla="*/ 34 w 85"/>
                  <a:gd name="T31" fmla="*/ 165 h 166"/>
                  <a:gd name="T32" fmla="*/ 38 w 85"/>
                  <a:gd name="T33" fmla="*/ 166 h 166"/>
                  <a:gd name="T34" fmla="*/ 56 w 85"/>
                  <a:gd name="T35" fmla="*/ 156 h 166"/>
                  <a:gd name="T36" fmla="*/ 41 w 85"/>
                  <a:gd name="T37" fmla="*/ 110 h 166"/>
                  <a:gd name="T38" fmla="*/ 11 w 85"/>
                  <a:gd name="T39" fmla="*/ 64 h 166"/>
                  <a:gd name="T40" fmla="*/ 16 w 85"/>
                  <a:gd name="T41" fmla="*/ 21 h 166"/>
                  <a:gd name="T42" fmla="*/ 55 w 85"/>
                  <a:gd name="T43" fmla="*/ 8 h 166"/>
                  <a:gd name="T44" fmla="*/ 81 w 85"/>
                  <a:gd name="T45" fmla="*/ 41 h 166"/>
                  <a:gd name="T46" fmla="*/ 71 w 85"/>
                  <a:gd name="T47" fmla="*/ 62 h 166"/>
                  <a:gd name="T48" fmla="*/ 52 w 85"/>
                  <a:gd name="T49" fmla="*/ 69 h 166"/>
                  <a:gd name="T50" fmla="*/ 32 w 85"/>
                  <a:gd name="T51" fmla="*/ 56 h 166"/>
                  <a:gd name="T52" fmla="*/ 33 w 85"/>
                  <a:gd name="T53" fmla="*/ 37 h 166"/>
                  <a:gd name="T54" fmla="*/ 46 w 85"/>
                  <a:gd name="T55" fmla="*/ 30 h 166"/>
                  <a:gd name="T56" fmla="*/ 52 w 85"/>
                  <a:gd name="T57" fmla="*/ 32 h 166"/>
                  <a:gd name="T58" fmla="*/ 52 w 85"/>
                  <a:gd name="T59" fmla="*/ 33 h 166"/>
                  <a:gd name="T60" fmla="*/ 54 w 85"/>
                  <a:gd name="T61" fmla="*/ 44 h 166"/>
                  <a:gd name="T62" fmla="*/ 65 w 85"/>
                  <a:gd name="T63" fmla="*/ 43 h 166"/>
                  <a:gd name="T64" fmla="*/ 64 w 85"/>
                  <a:gd name="T65" fmla="*/ 31 h 166"/>
                  <a:gd name="T66" fmla="*/ 56 w 85"/>
                  <a:gd name="T67" fmla="*/ 30 h 166"/>
                  <a:gd name="T68" fmla="*/ 47 w 85"/>
                  <a:gd name="T69" fmla="*/ 26 h 166"/>
                  <a:gd name="T70" fmla="*/ 29 w 85"/>
                  <a:gd name="T71" fmla="*/ 35 h 166"/>
                  <a:gd name="T72" fmla="*/ 28 w 85"/>
                  <a:gd name="T73" fmla="*/ 58 h 166"/>
                  <a:gd name="T74" fmla="*/ 51 w 85"/>
                  <a:gd name="T75" fmla="*/ 73 h 166"/>
                  <a:gd name="T76" fmla="*/ 73 w 85"/>
                  <a:gd name="T77" fmla="*/ 66 h 166"/>
                  <a:gd name="T78" fmla="*/ 85 w 85"/>
                  <a:gd name="T79" fmla="*/ 42 h 166"/>
                  <a:gd name="T80" fmla="*/ 56 w 85"/>
                  <a:gd name="T81" fmla="*/ 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166">
                    <a:moveTo>
                      <a:pt x="56" y="4"/>
                    </a:moveTo>
                    <a:cubicBezTo>
                      <a:pt x="40" y="0"/>
                      <a:pt x="23" y="6"/>
                      <a:pt x="12" y="19"/>
                    </a:cubicBezTo>
                    <a:cubicBezTo>
                      <a:pt x="2" y="32"/>
                      <a:pt x="0" y="50"/>
                      <a:pt x="7" y="66"/>
                    </a:cubicBezTo>
                    <a:cubicBezTo>
                      <a:pt x="17" y="86"/>
                      <a:pt x="28" y="101"/>
                      <a:pt x="38" y="113"/>
                    </a:cubicBezTo>
                    <a:cubicBezTo>
                      <a:pt x="51" y="130"/>
                      <a:pt x="60" y="141"/>
                      <a:pt x="52" y="154"/>
                    </a:cubicBezTo>
                    <a:cubicBezTo>
                      <a:pt x="48" y="161"/>
                      <a:pt x="41" y="163"/>
                      <a:pt x="35" y="161"/>
                    </a:cubicBezTo>
                    <a:cubicBezTo>
                      <a:pt x="29" y="160"/>
                      <a:pt x="25" y="156"/>
                      <a:pt x="25" y="150"/>
                    </a:cubicBezTo>
                    <a:cubicBezTo>
                      <a:pt x="24" y="144"/>
                      <a:pt x="28" y="140"/>
                      <a:pt x="33" y="139"/>
                    </a:cubicBezTo>
                    <a:cubicBezTo>
                      <a:pt x="34" y="139"/>
                      <a:pt x="37" y="138"/>
                      <a:pt x="39" y="140"/>
                    </a:cubicBezTo>
                    <a:cubicBezTo>
                      <a:pt x="39" y="142"/>
                      <a:pt x="39" y="144"/>
                      <a:pt x="41" y="146"/>
                    </a:cubicBezTo>
                    <a:cubicBezTo>
                      <a:pt x="43" y="148"/>
                      <a:pt x="47" y="147"/>
                      <a:pt x="48" y="145"/>
                    </a:cubicBezTo>
                    <a:cubicBezTo>
                      <a:pt x="50" y="142"/>
                      <a:pt x="50" y="139"/>
                      <a:pt x="48" y="137"/>
                    </a:cubicBezTo>
                    <a:cubicBezTo>
                      <a:pt x="46" y="136"/>
                      <a:pt x="44" y="136"/>
                      <a:pt x="42" y="137"/>
                    </a:cubicBezTo>
                    <a:cubicBezTo>
                      <a:pt x="39" y="135"/>
                      <a:pt x="36" y="134"/>
                      <a:pt x="32" y="135"/>
                    </a:cubicBezTo>
                    <a:cubicBezTo>
                      <a:pt x="26" y="136"/>
                      <a:pt x="20" y="142"/>
                      <a:pt x="20" y="150"/>
                    </a:cubicBezTo>
                    <a:cubicBezTo>
                      <a:pt x="21" y="158"/>
                      <a:pt x="26" y="164"/>
                      <a:pt x="34" y="165"/>
                    </a:cubicBezTo>
                    <a:cubicBezTo>
                      <a:pt x="35" y="166"/>
                      <a:pt x="37" y="166"/>
                      <a:pt x="38" y="166"/>
                    </a:cubicBezTo>
                    <a:cubicBezTo>
                      <a:pt x="45" y="166"/>
                      <a:pt x="52" y="163"/>
                      <a:pt x="56" y="156"/>
                    </a:cubicBezTo>
                    <a:cubicBezTo>
                      <a:pt x="65" y="140"/>
                      <a:pt x="55" y="128"/>
                      <a:pt x="41" y="110"/>
                    </a:cubicBezTo>
                    <a:cubicBezTo>
                      <a:pt x="32" y="98"/>
                      <a:pt x="20" y="84"/>
                      <a:pt x="11" y="64"/>
                    </a:cubicBezTo>
                    <a:cubicBezTo>
                      <a:pt x="4" y="49"/>
                      <a:pt x="6" y="33"/>
                      <a:pt x="16" y="21"/>
                    </a:cubicBezTo>
                    <a:cubicBezTo>
                      <a:pt x="25" y="10"/>
                      <a:pt x="40" y="5"/>
                      <a:pt x="55" y="8"/>
                    </a:cubicBezTo>
                    <a:cubicBezTo>
                      <a:pt x="71" y="12"/>
                      <a:pt x="81" y="25"/>
                      <a:pt x="81" y="41"/>
                    </a:cubicBezTo>
                    <a:cubicBezTo>
                      <a:pt x="80" y="49"/>
                      <a:pt x="77" y="57"/>
                      <a:pt x="71" y="62"/>
                    </a:cubicBezTo>
                    <a:cubicBezTo>
                      <a:pt x="67" y="66"/>
                      <a:pt x="61" y="69"/>
                      <a:pt x="52" y="69"/>
                    </a:cubicBezTo>
                    <a:cubicBezTo>
                      <a:pt x="43" y="68"/>
                      <a:pt x="36" y="63"/>
                      <a:pt x="32" y="56"/>
                    </a:cubicBezTo>
                    <a:cubicBezTo>
                      <a:pt x="29" y="50"/>
                      <a:pt x="29" y="44"/>
                      <a:pt x="33" y="37"/>
                    </a:cubicBezTo>
                    <a:cubicBezTo>
                      <a:pt x="35" y="32"/>
                      <a:pt x="41" y="29"/>
                      <a:pt x="46" y="30"/>
                    </a:cubicBezTo>
                    <a:cubicBezTo>
                      <a:pt x="49" y="30"/>
                      <a:pt x="51" y="31"/>
                      <a:pt x="52" y="32"/>
                    </a:cubicBezTo>
                    <a:cubicBezTo>
                      <a:pt x="52" y="32"/>
                      <a:pt x="52" y="33"/>
                      <a:pt x="52" y="33"/>
                    </a:cubicBezTo>
                    <a:cubicBezTo>
                      <a:pt x="49" y="36"/>
                      <a:pt x="50" y="41"/>
                      <a:pt x="54" y="44"/>
                    </a:cubicBezTo>
                    <a:cubicBezTo>
                      <a:pt x="57" y="47"/>
                      <a:pt x="62" y="46"/>
                      <a:pt x="65" y="43"/>
                    </a:cubicBezTo>
                    <a:cubicBezTo>
                      <a:pt x="68" y="39"/>
                      <a:pt x="67" y="34"/>
                      <a:pt x="64" y="31"/>
                    </a:cubicBezTo>
                    <a:cubicBezTo>
                      <a:pt x="61" y="29"/>
                      <a:pt x="59" y="29"/>
                      <a:pt x="56" y="30"/>
                    </a:cubicBezTo>
                    <a:cubicBezTo>
                      <a:pt x="53" y="28"/>
                      <a:pt x="50" y="26"/>
                      <a:pt x="47" y="26"/>
                    </a:cubicBezTo>
                    <a:cubicBezTo>
                      <a:pt x="40" y="25"/>
                      <a:pt x="33" y="29"/>
                      <a:pt x="29" y="35"/>
                    </a:cubicBezTo>
                    <a:cubicBezTo>
                      <a:pt x="25" y="43"/>
                      <a:pt x="25" y="51"/>
                      <a:pt x="28" y="58"/>
                    </a:cubicBezTo>
                    <a:cubicBezTo>
                      <a:pt x="33" y="66"/>
                      <a:pt x="42" y="72"/>
                      <a:pt x="51" y="73"/>
                    </a:cubicBezTo>
                    <a:cubicBezTo>
                      <a:pt x="59" y="74"/>
                      <a:pt x="67" y="71"/>
                      <a:pt x="73" y="66"/>
                    </a:cubicBezTo>
                    <a:cubicBezTo>
                      <a:pt x="80" y="60"/>
                      <a:pt x="84" y="50"/>
                      <a:pt x="85" y="42"/>
                    </a:cubicBezTo>
                    <a:cubicBezTo>
                      <a:pt x="85" y="23"/>
                      <a:pt x="74" y="9"/>
                      <a:pt x="56" y="4"/>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83" name="Rectangle 13"/>
              <p:cNvSpPr>
                <a:spLocks noChangeArrowheads="1"/>
              </p:cNvSpPr>
              <p:nvPr/>
            </p:nvSpPr>
            <p:spPr bwMode="auto">
              <a:xfrm>
                <a:off x="3622675" y="2395538"/>
                <a:ext cx="15875" cy="74295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84" name="Oval 14"/>
              <p:cNvSpPr>
                <a:spLocks noChangeArrowheads="1"/>
              </p:cNvSpPr>
              <p:nvPr/>
            </p:nvSpPr>
            <p:spPr bwMode="auto">
              <a:xfrm>
                <a:off x="3597275" y="4418013"/>
                <a:ext cx="63500" cy="63500"/>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85" name="Rectangle 15"/>
              <p:cNvSpPr>
                <a:spLocks noChangeArrowheads="1"/>
              </p:cNvSpPr>
              <p:nvPr/>
            </p:nvSpPr>
            <p:spPr bwMode="auto">
              <a:xfrm>
                <a:off x="3622675" y="3716338"/>
                <a:ext cx="15875" cy="74295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97"/>
            <p:cNvGrpSpPr/>
            <p:nvPr/>
          </p:nvGrpSpPr>
          <p:grpSpPr>
            <a:xfrm>
              <a:off x="204771" y="2735617"/>
              <a:ext cx="425450" cy="2108200"/>
              <a:chOff x="8316913" y="2373313"/>
              <a:chExt cx="425450" cy="2108200"/>
            </a:xfrm>
            <a:grpFill/>
          </p:grpSpPr>
          <p:sp>
            <p:nvSpPr>
              <p:cNvPr id="86" name="Oval 16"/>
              <p:cNvSpPr>
                <a:spLocks noChangeArrowheads="1"/>
              </p:cNvSpPr>
              <p:nvPr/>
            </p:nvSpPr>
            <p:spPr bwMode="auto">
              <a:xfrm>
                <a:off x="8524875" y="2373313"/>
                <a:ext cx="63500" cy="60325"/>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87" name="Freeform 17"/>
              <p:cNvSpPr>
                <a:spLocks/>
              </p:cNvSpPr>
              <p:nvPr/>
            </p:nvSpPr>
            <p:spPr bwMode="auto">
              <a:xfrm>
                <a:off x="8316913" y="3171826"/>
                <a:ext cx="93663" cy="76200"/>
              </a:xfrm>
              <a:custGeom>
                <a:avLst/>
                <a:gdLst>
                  <a:gd name="T0" fmla="*/ 15 w 25"/>
                  <a:gd name="T1" fmla="*/ 3 h 20"/>
                  <a:gd name="T2" fmla="*/ 0 w 25"/>
                  <a:gd name="T3" fmla="*/ 5 h 20"/>
                  <a:gd name="T4" fmla="*/ 10 w 25"/>
                  <a:gd name="T5" fmla="*/ 17 h 20"/>
                  <a:gd name="T6" fmla="*/ 25 w 25"/>
                  <a:gd name="T7" fmla="*/ 15 h 20"/>
                  <a:gd name="T8" fmla="*/ 15 w 25"/>
                  <a:gd name="T9" fmla="*/ 3 h 20"/>
                </a:gdLst>
                <a:ahLst/>
                <a:cxnLst>
                  <a:cxn ang="0">
                    <a:pos x="T0" y="T1"/>
                  </a:cxn>
                  <a:cxn ang="0">
                    <a:pos x="T2" y="T3"/>
                  </a:cxn>
                  <a:cxn ang="0">
                    <a:pos x="T4" y="T5"/>
                  </a:cxn>
                  <a:cxn ang="0">
                    <a:pos x="T6" y="T7"/>
                  </a:cxn>
                  <a:cxn ang="0">
                    <a:pos x="T8" y="T9"/>
                  </a:cxn>
                </a:cxnLst>
                <a:rect l="0" t="0" r="r" b="b"/>
                <a:pathLst>
                  <a:path w="25" h="20">
                    <a:moveTo>
                      <a:pt x="15" y="3"/>
                    </a:moveTo>
                    <a:cubicBezTo>
                      <a:pt x="8" y="0"/>
                      <a:pt x="0" y="5"/>
                      <a:pt x="0" y="5"/>
                    </a:cubicBezTo>
                    <a:cubicBezTo>
                      <a:pt x="0" y="5"/>
                      <a:pt x="3" y="15"/>
                      <a:pt x="10" y="17"/>
                    </a:cubicBezTo>
                    <a:cubicBezTo>
                      <a:pt x="17" y="20"/>
                      <a:pt x="25" y="15"/>
                      <a:pt x="25" y="15"/>
                    </a:cubicBezTo>
                    <a:cubicBezTo>
                      <a:pt x="25" y="15"/>
                      <a:pt x="22" y="6"/>
                      <a:pt x="15" y="3"/>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1" name="Freeform 21"/>
              <p:cNvSpPr>
                <a:spLocks/>
              </p:cNvSpPr>
              <p:nvPr/>
            </p:nvSpPr>
            <p:spPr bwMode="auto">
              <a:xfrm>
                <a:off x="8448675" y="3632201"/>
                <a:ext cx="63500" cy="53975"/>
              </a:xfrm>
              <a:custGeom>
                <a:avLst/>
                <a:gdLst>
                  <a:gd name="T0" fmla="*/ 6 w 17"/>
                  <a:gd name="T1" fmla="*/ 2 h 14"/>
                  <a:gd name="T2" fmla="*/ 0 w 17"/>
                  <a:gd name="T3" fmla="*/ 11 h 14"/>
                  <a:gd name="T4" fmla="*/ 11 w 17"/>
                  <a:gd name="T5" fmla="*/ 12 h 14"/>
                  <a:gd name="T6" fmla="*/ 17 w 17"/>
                  <a:gd name="T7" fmla="*/ 3 h 14"/>
                  <a:gd name="T8" fmla="*/ 6 w 17"/>
                  <a:gd name="T9" fmla="*/ 2 h 14"/>
                </a:gdLst>
                <a:ahLst/>
                <a:cxnLst>
                  <a:cxn ang="0">
                    <a:pos x="T0" y="T1"/>
                  </a:cxn>
                  <a:cxn ang="0">
                    <a:pos x="T2" y="T3"/>
                  </a:cxn>
                  <a:cxn ang="0">
                    <a:pos x="T4" y="T5"/>
                  </a:cxn>
                  <a:cxn ang="0">
                    <a:pos x="T6" y="T7"/>
                  </a:cxn>
                  <a:cxn ang="0">
                    <a:pos x="T8" y="T9"/>
                  </a:cxn>
                </a:cxnLst>
                <a:rect l="0" t="0" r="r" b="b"/>
                <a:pathLst>
                  <a:path w="17" h="14">
                    <a:moveTo>
                      <a:pt x="6" y="2"/>
                    </a:moveTo>
                    <a:cubicBezTo>
                      <a:pt x="1" y="4"/>
                      <a:pt x="0" y="11"/>
                      <a:pt x="0" y="11"/>
                    </a:cubicBezTo>
                    <a:cubicBezTo>
                      <a:pt x="0" y="11"/>
                      <a:pt x="6" y="14"/>
                      <a:pt x="11" y="12"/>
                    </a:cubicBezTo>
                    <a:cubicBezTo>
                      <a:pt x="16" y="10"/>
                      <a:pt x="17" y="3"/>
                      <a:pt x="17" y="3"/>
                    </a:cubicBezTo>
                    <a:cubicBezTo>
                      <a:pt x="17" y="3"/>
                      <a:pt x="11" y="0"/>
                      <a:pt x="6" y="2"/>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3" name="Freeform 23"/>
              <p:cNvSpPr>
                <a:spLocks/>
              </p:cNvSpPr>
              <p:nvPr/>
            </p:nvSpPr>
            <p:spPr bwMode="auto">
              <a:xfrm>
                <a:off x="8423275" y="3111501"/>
                <a:ext cx="319088" cy="627063"/>
              </a:xfrm>
              <a:custGeom>
                <a:avLst/>
                <a:gdLst>
                  <a:gd name="T0" fmla="*/ 73 w 85"/>
                  <a:gd name="T1" fmla="*/ 19 h 166"/>
                  <a:gd name="T2" fmla="*/ 29 w 85"/>
                  <a:gd name="T3" fmla="*/ 4 h 166"/>
                  <a:gd name="T4" fmla="*/ 0 w 85"/>
                  <a:gd name="T5" fmla="*/ 42 h 166"/>
                  <a:gd name="T6" fmla="*/ 12 w 85"/>
                  <a:gd name="T7" fmla="*/ 66 h 166"/>
                  <a:gd name="T8" fmla="*/ 34 w 85"/>
                  <a:gd name="T9" fmla="*/ 73 h 166"/>
                  <a:gd name="T10" fmla="*/ 57 w 85"/>
                  <a:gd name="T11" fmla="*/ 58 h 166"/>
                  <a:gd name="T12" fmla="*/ 56 w 85"/>
                  <a:gd name="T13" fmla="*/ 35 h 166"/>
                  <a:gd name="T14" fmla="*/ 38 w 85"/>
                  <a:gd name="T15" fmla="*/ 26 h 166"/>
                  <a:gd name="T16" fmla="*/ 29 w 85"/>
                  <a:gd name="T17" fmla="*/ 30 h 166"/>
                  <a:gd name="T18" fmla="*/ 21 w 85"/>
                  <a:gd name="T19" fmla="*/ 31 h 166"/>
                  <a:gd name="T20" fmla="*/ 20 w 85"/>
                  <a:gd name="T21" fmla="*/ 43 h 166"/>
                  <a:gd name="T22" fmla="*/ 31 w 85"/>
                  <a:gd name="T23" fmla="*/ 44 h 166"/>
                  <a:gd name="T24" fmla="*/ 33 w 85"/>
                  <a:gd name="T25" fmla="*/ 33 h 166"/>
                  <a:gd name="T26" fmla="*/ 33 w 85"/>
                  <a:gd name="T27" fmla="*/ 32 h 166"/>
                  <a:gd name="T28" fmla="*/ 39 w 85"/>
                  <a:gd name="T29" fmla="*/ 30 h 166"/>
                  <a:gd name="T30" fmla="*/ 52 w 85"/>
                  <a:gd name="T31" fmla="*/ 37 h 166"/>
                  <a:gd name="T32" fmla="*/ 53 w 85"/>
                  <a:gd name="T33" fmla="*/ 56 h 166"/>
                  <a:gd name="T34" fmla="*/ 34 w 85"/>
                  <a:gd name="T35" fmla="*/ 69 h 166"/>
                  <a:gd name="T36" fmla="*/ 15 w 85"/>
                  <a:gd name="T37" fmla="*/ 62 h 166"/>
                  <a:gd name="T38" fmla="*/ 5 w 85"/>
                  <a:gd name="T39" fmla="*/ 41 h 166"/>
                  <a:gd name="T40" fmla="*/ 30 w 85"/>
                  <a:gd name="T41" fmla="*/ 8 h 166"/>
                  <a:gd name="T42" fmla="*/ 69 w 85"/>
                  <a:gd name="T43" fmla="*/ 21 h 166"/>
                  <a:gd name="T44" fmla="*/ 74 w 85"/>
                  <a:gd name="T45" fmla="*/ 64 h 166"/>
                  <a:gd name="T46" fmla="*/ 44 w 85"/>
                  <a:gd name="T47" fmla="*/ 110 h 166"/>
                  <a:gd name="T48" fmla="*/ 29 w 85"/>
                  <a:gd name="T49" fmla="*/ 156 h 166"/>
                  <a:gd name="T50" fmla="*/ 47 w 85"/>
                  <a:gd name="T51" fmla="*/ 166 h 166"/>
                  <a:gd name="T52" fmla="*/ 51 w 85"/>
                  <a:gd name="T53" fmla="*/ 165 h 166"/>
                  <a:gd name="T54" fmla="*/ 65 w 85"/>
                  <a:gd name="T55" fmla="*/ 150 h 166"/>
                  <a:gd name="T56" fmla="*/ 53 w 85"/>
                  <a:gd name="T57" fmla="*/ 135 h 166"/>
                  <a:gd name="T58" fmla="*/ 43 w 85"/>
                  <a:gd name="T59" fmla="*/ 137 h 166"/>
                  <a:gd name="T60" fmla="*/ 38 w 85"/>
                  <a:gd name="T61" fmla="*/ 137 h 166"/>
                  <a:gd name="T62" fmla="*/ 37 w 85"/>
                  <a:gd name="T63" fmla="*/ 145 h 166"/>
                  <a:gd name="T64" fmla="*/ 44 w 85"/>
                  <a:gd name="T65" fmla="*/ 146 h 166"/>
                  <a:gd name="T66" fmla="*/ 46 w 85"/>
                  <a:gd name="T67" fmla="*/ 140 h 166"/>
                  <a:gd name="T68" fmla="*/ 52 w 85"/>
                  <a:gd name="T69" fmla="*/ 139 h 166"/>
                  <a:gd name="T70" fmla="*/ 60 w 85"/>
                  <a:gd name="T71" fmla="*/ 150 h 166"/>
                  <a:gd name="T72" fmla="*/ 50 w 85"/>
                  <a:gd name="T73" fmla="*/ 161 h 166"/>
                  <a:gd name="T74" fmla="*/ 33 w 85"/>
                  <a:gd name="T75" fmla="*/ 154 h 166"/>
                  <a:gd name="T76" fmla="*/ 47 w 85"/>
                  <a:gd name="T77" fmla="*/ 113 h 166"/>
                  <a:gd name="T78" fmla="*/ 78 w 85"/>
                  <a:gd name="T79" fmla="*/ 66 h 166"/>
                  <a:gd name="T80" fmla="*/ 73 w 85"/>
                  <a:gd name="T81" fmla="*/ 1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166">
                    <a:moveTo>
                      <a:pt x="73" y="19"/>
                    </a:moveTo>
                    <a:cubicBezTo>
                      <a:pt x="62" y="6"/>
                      <a:pt x="45" y="0"/>
                      <a:pt x="29" y="4"/>
                    </a:cubicBezTo>
                    <a:cubicBezTo>
                      <a:pt x="11" y="9"/>
                      <a:pt x="0" y="23"/>
                      <a:pt x="0" y="42"/>
                    </a:cubicBezTo>
                    <a:cubicBezTo>
                      <a:pt x="1" y="50"/>
                      <a:pt x="5" y="60"/>
                      <a:pt x="12" y="66"/>
                    </a:cubicBezTo>
                    <a:cubicBezTo>
                      <a:pt x="18" y="71"/>
                      <a:pt x="26" y="74"/>
                      <a:pt x="34" y="73"/>
                    </a:cubicBezTo>
                    <a:cubicBezTo>
                      <a:pt x="43" y="72"/>
                      <a:pt x="52" y="66"/>
                      <a:pt x="57" y="58"/>
                    </a:cubicBezTo>
                    <a:cubicBezTo>
                      <a:pt x="60" y="51"/>
                      <a:pt x="60" y="43"/>
                      <a:pt x="56" y="35"/>
                    </a:cubicBezTo>
                    <a:cubicBezTo>
                      <a:pt x="53" y="29"/>
                      <a:pt x="45" y="25"/>
                      <a:pt x="38" y="26"/>
                    </a:cubicBezTo>
                    <a:cubicBezTo>
                      <a:pt x="35" y="26"/>
                      <a:pt x="32" y="28"/>
                      <a:pt x="29" y="30"/>
                    </a:cubicBezTo>
                    <a:cubicBezTo>
                      <a:pt x="27" y="29"/>
                      <a:pt x="24" y="29"/>
                      <a:pt x="21" y="31"/>
                    </a:cubicBezTo>
                    <a:cubicBezTo>
                      <a:pt x="18" y="34"/>
                      <a:pt x="17" y="39"/>
                      <a:pt x="20" y="43"/>
                    </a:cubicBezTo>
                    <a:cubicBezTo>
                      <a:pt x="23" y="46"/>
                      <a:pt x="28" y="47"/>
                      <a:pt x="31" y="44"/>
                    </a:cubicBezTo>
                    <a:cubicBezTo>
                      <a:pt x="35" y="41"/>
                      <a:pt x="36" y="36"/>
                      <a:pt x="33" y="33"/>
                    </a:cubicBezTo>
                    <a:cubicBezTo>
                      <a:pt x="33" y="33"/>
                      <a:pt x="33" y="32"/>
                      <a:pt x="33" y="32"/>
                    </a:cubicBezTo>
                    <a:cubicBezTo>
                      <a:pt x="34" y="31"/>
                      <a:pt x="36" y="30"/>
                      <a:pt x="39" y="30"/>
                    </a:cubicBezTo>
                    <a:cubicBezTo>
                      <a:pt x="44" y="29"/>
                      <a:pt x="50" y="32"/>
                      <a:pt x="52" y="37"/>
                    </a:cubicBezTo>
                    <a:cubicBezTo>
                      <a:pt x="56" y="44"/>
                      <a:pt x="56" y="50"/>
                      <a:pt x="53" y="56"/>
                    </a:cubicBezTo>
                    <a:cubicBezTo>
                      <a:pt x="49" y="63"/>
                      <a:pt x="42" y="68"/>
                      <a:pt x="34" y="69"/>
                    </a:cubicBezTo>
                    <a:cubicBezTo>
                      <a:pt x="25" y="69"/>
                      <a:pt x="18" y="66"/>
                      <a:pt x="15" y="62"/>
                    </a:cubicBezTo>
                    <a:cubicBezTo>
                      <a:pt x="9" y="57"/>
                      <a:pt x="5" y="49"/>
                      <a:pt x="5" y="41"/>
                    </a:cubicBezTo>
                    <a:cubicBezTo>
                      <a:pt x="4" y="25"/>
                      <a:pt x="14" y="12"/>
                      <a:pt x="30" y="8"/>
                    </a:cubicBezTo>
                    <a:cubicBezTo>
                      <a:pt x="45" y="5"/>
                      <a:pt x="60" y="10"/>
                      <a:pt x="69" y="21"/>
                    </a:cubicBezTo>
                    <a:cubicBezTo>
                      <a:pt x="79" y="33"/>
                      <a:pt x="81" y="49"/>
                      <a:pt x="74" y="64"/>
                    </a:cubicBezTo>
                    <a:cubicBezTo>
                      <a:pt x="65" y="84"/>
                      <a:pt x="53" y="98"/>
                      <a:pt x="44" y="110"/>
                    </a:cubicBezTo>
                    <a:cubicBezTo>
                      <a:pt x="30" y="128"/>
                      <a:pt x="20" y="140"/>
                      <a:pt x="29" y="156"/>
                    </a:cubicBezTo>
                    <a:cubicBezTo>
                      <a:pt x="33" y="163"/>
                      <a:pt x="40" y="166"/>
                      <a:pt x="47" y="166"/>
                    </a:cubicBezTo>
                    <a:cubicBezTo>
                      <a:pt x="48" y="166"/>
                      <a:pt x="50" y="166"/>
                      <a:pt x="51" y="165"/>
                    </a:cubicBezTo>
                    <a:cubicBezTo>
                      <a:pt x="59" y="164"/>
                      <a:pt x="64" y="158"/>
                      <a:pt x="65" y="150"/>
                    </a:cubicBezTo>
                    <a:cubicBezTo>
                      <a:pt x="65" y="142"/>
                      <a:pt x="59" y="136"/>
                      <a:pt x="53" y="135"/>
                    </a:cubicBezTo>
                    <a:cubicBezTo>
                      <a:pt x="49" y="134"/>
                      <a:pt x="46" y="135"/>
                      <a:pt x="43" y="137"/>
                    </a:cubicBezTo>
                    <a:cubicBezTo>
                      <a:pt x="41" y="136"/>
                      <a:pt x="39" y="136"/>
                      <a:pt x="38" y="137"/>
                    </a:cubicBezTo>
                    <a:cubicBezTo>
                      <a:pt x="35" y="139"/>
                      <a:pt x="35" y="142"/>
                      <a:pt x="37" y="145"/>
                    </a:cubicBezTo>
                    <a:cubicBezTo>
                      <a:pt x="38" y="147"/>
                      <a:pt x="42" y="148"/>
                      <a:pt x="44" y="146"/>
                    </a:cubicBezTo>
                    <a:cubicBezTo>
                      <a:pt x="46" y="144"/>
                      <a:pt x="47" y="142"/>
                      <a:pt x="46" y="140"/>
                    </a:cubicBezTo>
                    <a:cubicBezTo>
                      <a:pt x="48" y="138"/>
                      <a:pt x="51" y="139"/>
                      <a:pt x="52" y="139"/>
                    </a:cubicBezTo>
                    <a:cubicBezTo>
                      <a:pt x="57" y="140"/>
                      <a:pt x="61" y="144"/>
                      <a:pt x="60" y="150"/>
                    </a:cubicBezTo>
                    <a:cubicBezTo>
                      <a:pt x="60" y="156"/>
                      <a:pt x="56" y="160"/>
                      <a:pt x="50" y="161"/>
                    </a:cubicBezTo>
                    <a:cubicBezTo>
                      <a:pt x="44" y="163"/>
                      <a:pt x="37" y="161"/>
                      <a:pt x="33" y="154"/>
                    </a:cubicBezTo>
                    <a:cubicBezTo>
                      <a:pt x="25" y="141"/>
                      <a:pt x="34" y="130"/>
                      <a:pt x="47" y="113"/>
                    </a:cubicBezTo>
                    <a:cubicBezTo>
                      <a:pt x="57" y="101"/>
                      <a:pt x="68" y="86"/>
                      <a:pt x="78" y="66"/>
                    </a:cubicBezTo>
                    <a:cubicBezTo>
                      <a:pt x="85" y="50"/>
                      <a:pt x="83" y="32"/>
                      <a:pt x="73" y="19"/>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4" name="Rectangle 24"/>
              <p:cNvSpPr>
                <a:spLocks noChangeArrowheads="1"/>
              </p:cNvSpPr>
              <p:nvPr/>
            </p:nvSpPr>
            <p:spPr bwMode="auto">
              <a:xfrm>
                <a:off x="8547100" y="2395538"/>
                <a:ext cx="19050" cy="74295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5" name="Oval 25"/>
              <p:cNvSpPr>
                <a:spLocks noChangeArrowheads="1"/>
              </p:cNvSpPr>
              <p:nvPr/>
            </p:nvSpPr>
            <p:spPr bwMode="auto">
              <a:xfrm>
                <a:off x="8524875" y="4418013"/>
                <a:ext cx="63500" cy="63500"/>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96" name="Rectangle 26"/>
              <p:cNvSpPr>
                <a:spLocks noChangeArrowheads="1"/>
              </p:cNvSpPr>
              <p:nvPr/>
            </p:nvSpPr>
            <p:spPr bwMode="auto">
              <a:xfrm>
                <a:off x="8547100" y="3716338"/>
                <a:ext cx="19050" cy="74295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16"/>
          <p:cNvGrpSpPr/>
          <p:nvPr/>
        </p:nvGrpSpPr>
        <p:grpSpPr>
          <a:xfrm>
            <a:off x="604991" y="1351079"/>
            <a:ext cx="2374772" cy="544481"/>
            <a:chOff x="4848226" y="3038475"/>
            <a:chExt cx="2500313" cy="573088"/>
          </a:xfrm>
          <a:solidFill>
            <a:schemeClr val="accent1">
              <a:alpha val="70000"/>
            </a:schemeClr>
          </a:solidFill>
        </p:grpSpPr>
        <p:sp>
          <p:nvSpPr>
            <p:cNvPr id="118" name="Oval 5"/>
            <p:cNvSpPr>
              <a:spLocks noChangeArrowheads="1"/>
            </p:cNvSpPr>
            <p:nvPr/>
          </p:nvSpPr>
          <p:spPr bwMode="auto">
            <a:xfrm>
              <a:off x="6056313" y="3038475"/>
              <a:ext cx="82550" cy="139700"/>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19" name="Freeform 6"/>
            <p:cNvSpPr>
              <a:spLocks/>
            </p:cNvSpPr>
            <p:nvPr/>
          </p:nvSpPr>
          <p:spPr bwMode="auto">
            <a:xfrm>
              <a:off x="5446713" y="3227388"/>
              <a:ext cx="101600" cy="133350"/>
            </a:xfrm>
            <a:custGeom>
              <a:avLst/>
              <a:gdLst>
                <a:gd name="T0" fmla="*/ 20 w 27"/>
                <a:gd name="T1" fmla="*/ 35 h 35"/>
                <a:gd name="T2" fmla="*/ 23 w 27"/>
                <a:gd name="T3" fmla="*/ 14 h 35"/>
                <a:gd name="T4" fmla="*/ 6 w 27"/>
                <a:gd name="T5" fmla="*/ 0 h 35"/>
                <a:gd name="T6" fmla="*/ 3 w 27"/>
                <a:gd name="T7" fmla="*/ 22 h 35"/>
                <a:gd name="T8" fmla="*/ 20 w 27"/>
                <a:gd name="T9" fmla="*/ 35 h 35"/>
              </a:gdLst>
              <a:ahLst/>
              <a:cxnLst>
                <a:cxn ang="0">
                  <a:pos x="T0" y="T1"/>
                </a:cxn>
                <a:cxn ang="0">
                  <a:pos x="T2" y="T3"/>
                </a:cxn>
                <a:cxn ang="0">
                  <a:pos x="T4" y="T5"/>
                </a:cxn>
                <a:cxn ang="0">
                  <a:pos x="T6" y="T7"/>
                </a:cxn>
                <a:cxn ang="0">
                  <a:pos x="T8" y="T9"/>
                </a:cxn>
              </a:cxnLst>
              <a:rect l="0" t="0" r="r" b="b"/>
              <a:pathLst>
                <a:path w="27" h="35">
                  <a:moveTo>
                    <a:pt x="20" y="35"/>
                  </a:moveTo>
                  <a:cubicBezTo>
                    <a:pt x="20" y="35"/>
                    <a:pt x="27" y="23"/>
                    <a:pt x="23" y="14"/>
                  </a:cubicBezTo>
                  <a:cubicBezTo>
                    <a:pt x="19" y="4"/>
                    <a:pt x="6" y="0"/>
                    <a:pt x="6" y="0"/>
                  </a:cubicBezTo>
                  <a:cubicBezTo>
                    <a:pt x="6" y="0"/>
                    <a:pt x="0" y="12"/>
                    <a:pt x="3" y="22"/>
                  </a:cubicBezTo>
                  <a:cubicBezTo>
                    <a:pt x="7" y="31"/>
                    <a:pt x="20" y="35"/>
                    <a:pt x="20" y="35"/>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20" name="Freeform 7"/>
            <p:cNvSpPr>
              <a:spLocks/>
            </p:cNvSpPr>
            <p:nvPr/>
          </p:nvSpPr>
          <p:spPr bwMode="auto">
            <a:xfrm>
              <a:off x="5646738" y="3243263"/>
              <a:ext cx="55563" cy="65088"/>
            </a:xfrm>
            <a:custGeom>
              <a:avLst/>
              <a:gdLst>
                <a:gd name="T0" fmla="*/ 12 w 15"/>
                <a:gd name="T1" fmla="*/ 11 h 17"/>
                <a:gd name="T2" fmla="*/ 11 w 15"/>
                <a:gd name="T3" fmla="*/ 0 h 17"/>
                <a:gd name="T4" fmla="*/ 2 w 15"/>
                <a:gd name="T5" fmla="*/ 6 h 17"/>
                <a:gd name="T6" fmla="*/ 4 w 15"/>
                <a:gd name="T7" fmla="*/ 17 h 17"/>
                <a:gd name="T8" fmla="*/ 12 w 15"/>
                <a:gd name="T9" fmla="*/ 11 h 17"/>
              </a:gdLst>
              <a:ahLst/>
              <a:cxnLst>
                <a:cxn ang="0">
                  <a:pos x="T0" y="T1"/>
                </a:cxn>
                <a:cxn ang="0">
                  <a:pos x="T2" y="T3"/>
                </a:cxn>
                <a:cxn ang="0">
                  <a:pos x="T4" y="T5"/>
                </a:cxn>
                <a:cxn ang="0">
                  <a:pos x="T6" y="T7"/>
                </a:cxn>
                <a:cxn ang="0">
                  <a:pos x="T8" y="T9"/>
                </a:cxn>
              </a:cxnLst>
              <a:rect l="0" t="0" r="r" b="b"/>
              <a:pathLst>
                <a:path w="15" h="17">
                  <a:moveTo>
                    <a:pt x="12" y="11"/>
                  </a:moveTo>
                  <a:cubicBezTo>
                    <a:pt x="15" y="6"/>
                    <a:pt x="11" y="0"/>
                    <a:pt x="11" y="0"/>
                  </a:cubicBezTo>
                  <a:cubicBezTo>
                    <a:pt x="11" y="0"/>
                    <a:pt x="4" y="1"/>
                    <a:pt x="2" y="6"/>
                  </a:cubicBezTo>
                  <a:cubicBezTo>
                    <a:pt x="0" y="11"/>
                    <a:pt x="4" y="17"/>
                    <a:pt x="4" y="17"/>
                  </a:cubicBezTo>
                  <a:cubicBezTo>
                    <a:pt x="4" y="17"/>
                    <a:pt x="10" y="16"/>
                    <a:pt x="12" y="11"/>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21" name="Freeform 8"/>
            <p:cNvSpPr>
              <a:spLocks/>
            </p:cNvSpPr>
            <p:nvPr/>
          </p:nvSpPr>
          <p:spPr bwMode="auto">
            <a:xfrm>
              <a:off x="5446713" y="3352800"/>
              <a:ext cx="68263" cy="49213"/>
            </a:xfrm>
            <a:custGeom>
              <a:avLst/>
              <a:gdLst>
                <a:gd name="T0" fmla="*/ 10 w 18"/>
                <a:gd name="T1" fmla="*/ 12 h 13"/>
                <a:gd name="T2" fmla="*/ 18 w 18"/>
                <a:gd name="T3" fmla="*/ 4 h 13"/>
                <a:gd name="T4" fmla="*/ 8 w 18"/>
                <a:gd name="T5" fmla="*/ 1 h 13"/>
                <a:gd name="T6" fmla="*/ 0 w 18"/>
                <a:gd name="T7" fmla="*/ 9 h 13"/>
                <a:gd name="T8" fmla="*/ 10 w 18"/>
                <a:gd name="T9" fmla="*/ 12 h 13"/>
              </a:gdLst>
              <a:ahLst/>
              <a:cxnLst>
                <a:cxn ang="0">
                  <a:pos x="T0" y="T1"/>
                </a:cxn>
                <a:cxn ang="0">
                  <a:pos x="T2" y="T3"/>
                </a:cxn>
                <a:cxn ang="0">
                  <a:pos x="T4" y="T5"/>
                </a:cxn>
                <a:cxn ang="0">
                  <a:pos x="T6" y="T7"/>
                </a:cxn>
                <a:cxn ang="0">
                  <a:pos x="T8" y="T9"/>
                </a:cxn>
              </a:cxnLst>
              <a:rect l="0" t="0" r="r" b="b"/>
              <a:pathLst>
                <a:path w="18" h="13">
                  <a:moveTo>
                    <a:pt x="10" y="12"/>
                  </a:moveTo>
                  <a:cubicBezTo>
                    <a:pt x="16" y="11"/>
                    <a:pt x="18" y="4"/>
                    <a:pt x="18" y="4"/>
                  </a:cubicBezTo>
                  <a:cubicBezTo>
                    <a:pt x="18" y="4"/>
                    <a:pt x="13" y="0"/>
                    <a:pt x="8" y="1"/>
                  </a:cubicBezTo>
                  <a:cubicBezTo>
                    <a:pt x="3" y="2"/>
                    <a:pt x="0" y="9"/>
                    <a:pt x="0" y="9"/>
                  </a:cubicBezTo>
                  <a:cubicBezTo>
                    <a:pt x="0" y="9"/>
                    <a:pt x="5" y="13"/>
                    <a:pt x="10" y="12"/>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22" name="Freeform 9"/>
            <p:cNvSpPr>
              <a:spLocks/>
            </p:cNvSpPr>
            <p:nvPr/>
          </p:nvSpPr>
          <p:spPr bwMode="auto">
            <a:xfrm>
              <a:off x="5910263" y="3308350"/>
              <a:ext cx="71438" cy="79375"/>
            </a:xfrm>
            <a:custGeom>
              <a:avLst/>
              <a:gdLst>
                <a:gd name="T0" fmla="*/ 17 w 19"/>
                <a:gd name="T1" fmla="*/ 21 h 21"/>
                <a:gd name="T2" fmla="*/ 15 w 19"/>
                <a:gd name="T3" fmla="*/ 7 h 21"/>
                <a:gd name="T4" fmla="*/ 2 w 19"/>
                <a:gd name="T5" fmla="*/ 0 h 21"/>
                <a:gd name="T6" fmla="*/ 3 w 19"/>
                <a:gd name="T7" fmla="*/ 15 h 21"/>
                <a:gd name="T8" fmla="*/ 17 w 19"/>
                <a:gd name="T9" fmla="*/ 21 h 21"/>
              </a:gdLst>
              <a:ahLst/>
              <a:cxnLst>
                <a:cxn ang="0">
                  <a:pos x="T0" y="T1"/>
                </a:cxn>
                <a:cxn ang="0">
                  <a:pos x="T2" y="T3"/>
                </a:cxn>
                <a:cxn ang="0">
                  <a:pos x="T4" y="T5"/>
                </a:cxn>
                <a:cxn ang="0">
                  <a:pos x="T6" y="T7"/>
                </a:cxn>
                <a:cxn ang="0">
                  <a:pos x="T8" y="T9"/>
                </a:cxn>
              </a:cxnLst>
              <a:rect l="0" t="0" r="r" b="b"/>
              <a:pathLst>
                <a:path w="19" h="21">
                  <a:moveTo>
                    <a:pt x="17" y="21"/>
                  </a:moveTo>
                  <a:cubicBezTo>
                    <a:pt x="17" y="21"/>
                    <a:pt x="19" y="12"/>
                    <a:pt x="15" y="7"/>
                  </a:cubicBezTo>
                  <a:cubicBezTo>
                    <a:pt x="12" y="1"/>
                    <a:pt x="2" y="0"/>
                    <a:pt x="2" y="0"/>
                  </a:cubicBezTo>
                  <a:cubicBezTo>
                    <a:pt x="2" y="0"/>
                    <a:pt x="0" y="9"/>
                    <a:pt x="3" y="15"/>
                  </a:cubicBezTo>
                  <a:cubicBezTo>
                    <a:pt x="7" y="20"/>
                    <a:pt x="17" y="21"/>
                    <a:pt x="17" y="21"/>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23" name="Freeform 10"/>
            <p:cNvSpPr>
              <a:spLocks/>
            </p:cNvSpPr>
            <p:nvPr/>
          </p:nvSpPr>
          <p:spPr bwMode="auto">
            <a:xfrm>
              <a:off x="5921376" y="3251200"/>
              <a:ext cx="63500" cy="57150"/>
            </a:xfrm>
            <a:custGeom>
              <a:avLst/>
              <a:gdLst>
                <a:gd name="T0" fmla="*/ 11 w 17"/>
                <a:gd name="T1" fmla="*/ 13 h 15"/>
                <a:gd name="T2" fmla="*/ 17 w 17"/>
                <a:gd name="T3" fmla="*/ 3 h 15"/>
                <a:gd name="T4" fmla="*/ 6 w 17"/>
                <a:gd name="T5" fmla="*/ 3 h 15"/>
                <a:gd name="T6" fmla="*/ 0 w 17"/>
                <a:gd name="T7" fmla="*/ 13 h 15"/>
                <a:gd name="T8" fmla="*/ 11 w 17"/>
                <a:gd name="T9" fmla="*/ 13 h 15"/>
              </a:gdLst>
              <a:ahLst/>
              <a:cxnLst>
                <a:cxn ang="0">
                  <a:pos x="T0" y="T1"/>
                </a:cxn>
                <a:cxn ang="0">
                  <a:pos x="T2" y="T3"/>
                </a:cxn>
                <a:cxn ang="0">
                  <a:pos x="T4" y="T5"/>
                </a:cxn>
                <a:cxn ang="0">
                  <a:pos x="T6" y="T7"/>
                </a:cxn>
                <a:cxn ang="0">
                  <a:pos x="T8" y="T9"/>
                </a:cxn>
              </a:cxnLst>
              <a:rect l="0" t="0" r="r" b="b"/>
              <a:pathLst>
                <a:path w="17" h="15">
                  <a:moveTo>
                    <a:pt x="11" y="13"/>
                  </a:moveTo>
                  <a:cubicBezTo>
                    <a:pt x="16" y="10"/>
                    <a:pt x="17" y="3"/>
                    <a:pt x="17" y="3"/>
                  </a:cubicBezTo>
                  <a:cubicBezTo>
                    <a:pt x="17" y="3"/>
                    <a:pt x="10" y="0"/>
                    <a:pt x="6" y="3"/>
                  </a:cubicBezTo>
                  <a:cubicBezTo>
                    <a:pt x="1" y="6"/>
                    <a:pt x="0" y="13"/>
                    <a:pt x="0" y="13"/>
                  </a:cubicBezTo>
                  <a:cubicBezTo>
                    <a:pt x="0" y="13"/>
                    <a:pt x="6" y="15"/>
                    <a:pt x="11" y="13"/>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24" name="Freeform 11"/>
            <p:cNvSpPr>
              <a:spLocks/>
            </p:cNvSpPr>
            <p:nvPr/>
          </p:nvSpPr>
          <p:spPr bwMode="auto">
            <a:xfrm>
              <a:off x="5367338" y="3497263"/>
              <a:ext cx="139700" cy="92075"/>
            </a:xfrm>
            <a:custGeom>
              <a:avLst/>
              <a:gdLst>
                <a:gd name="T0" fmla="*/ 20 w 37"/>
                <a:gd name="T1" fmla="*/ 2 h 24"/>
                <a:gd name="T2" fmla="*/ 0 w 37"/>
                <a:gd name="T3" fmla="*/ 9 h 24"/>
                <a:gd name="T4" fmla="*/ 17 w 37"/>
                <a:gd name="T5" fmla="*/ 23 h 24"/>
                <a:gd name="T6" fmla="*/ 37 w 37"/>
                <a:gd name="T7" fmla="*/ 15 h 24"/>
                <a:gd name="T8" fmla="*/ 20 w 37"/>
                <a:gd name="T9" fmla="*/ 2 h 24"/>
              </a:gdLst>
              <a:ahLst/>
              <a:cxnLst>
                <a:cxn ang="0">
                  <a:pos x="T0" y="T1"/>
                </a:cxn>
                <a:cxn ang="0">
                  <a:pos x="T2" y="T3"/>
                </a:cxn>
                <a:cxn ang="0">
                  <a:pos x="T4" y="T5"/>
                </a:cxn>
                <a:cxn ang="0">
                  <a:pos x="T6" y="T7"/>
                </a:cxn>
                <a:cxn ang="0">
                  <a:pos x="T8" y="T9"/>
                </a:cxn>
              </a:cxnLst>
              <a:rect l="0" t="0" r="r" b="b"/>
              <a:pathLst>
                <a:path w="37" h="24">
                  <a:moveTo>
                    <a:pt x="20" y="2"/>
                  </a:moveTo>
                  <a:cubicBezTo>
                    <a:pt x="10" y="0"/>
                    <a:pt x="0" y="9"/>
                    <a:pt x="0" y="9"/>
                  </a:cubicBezTo>
                  <a:cubicBezTo>
                    <a:pt x="0" y="9"/>
                    <a:pt x="7" y="21"/>
                    <a:pt x="17" y="23"/>
                  </a:cubicBezTo>
                  <a:cubicBezTo>
                    <a:pt x="27" y="24"/>
                    <a:pt x="37" y="15"/>
                    <a:pt x="37" y="15"/>
                  </a:cubicBezTo>
                  <a:cubicBezTo>
                    <a:pt x="37" y="15"/>
                    <a:pt x="30" y="3"/>
                    <a:pt x="20" y="2"/>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25" name="Freeform 12"/>
            <p:cNvSpPr>
              <a:spLocks/>
            </p:cNvSpPr>
            <p:nvPr/>
          </p:nvSpPr>
          <p:spPr bwMode="auto">
            <a:xfrm>
              <a:off x="5707063" y="3159125"/>
              <a:ext cx="66675" cy="53975"/>
            </a:xfrm>
            <a:custGeom>
              <a:avLst/>
              <a:gdLst>
                <a:gd name="T0" fmla="*/ 7 w 18"/>
                <a:gd name="T1" fmla="*/ 12 h 14"/>
                <a:gd name="T2" fmla="*/ 18 w 18"/>
                <a:gd name="T3" fmla="*/ 10 h 14"/>
                <a:gd name="T4" fmla="*/ 11 w 18"/>
                <a:gd name="T5" fmla="*/ 2 h 14"/>
                <a:gd name="T6" fmla="*/ 0 w 18"/>
                <a:gd name="T7" fmla="*/ 4 h 14"/>
                <a:gd name="T8" fmla="*/ 7 w 18"/>
                <a:gd name="T9" fmla="*/ 12 h 14"/>
              </a:gdLst>
              <a:ahLst/>
              <a:cxnLst>
                <a:cxn ang="0">
                  <a:pos x="T0" y="T1"/>
                </a:cxn>
                <a:cxn ang="0">
                  <a:pos x="T2" y="T3"/>
                </a:cxn>
                <a:cxn ang="0">
                  <a:pos x="T4" y="T5"/>
                </a:cxn>
                <a:cxn ang="0">
                  <a:pos x="T6" y="T7"/>
                </a:cxn>
                <a:cxn ang="0">
                  <a:pos x="T8" y="T9"/>
                </a:cxn>
              </a:cxnLst>
              <a:rect l="0" t="0" r="r" b="b"/>
              <a:pathLst>
                <a:path w="18" h="14">
                  <a:moveTo>
                    <a:pt x="7" y="12"/>
                  </a:moveTo>
                  <a:cubicBezTo>
                    <a:pt x="12" y="14"/>
                    <a:pt x="18" y="10"/>
                    <a:pt x="18" y="10"/>
                  </a:cubicBezTo>
                  <a:cubicBezTo>
                    <a:pt x="18" y="10"/>
                    <a:pt x="16" y="4"/>
                    <a:pt x="11" y="2"/>
                  </a:cubicBezTo>
                  <a:cubicBezTo>
                    <a:pt x="6" y="0"/>
                    <a:pt x="0" y="4"/>
                    <a:pt x="0" y="4"/>
                  </a:cubicBezTo>
                  <a:cubicBezTo>
                    <a:pt x="0" y="4"/>
                    <a:pt x="2" y="10"/>
                    <a:pt x="7" y="12"/>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26" name="Freeform 13"/>
            <p:cNvSpPr>
              <a:spLocks/>
            </p:cNvSpPr>
            <p:nvPr/>
          </p:nvSpPr>
          <p:spPr bwMode="auto">
            <a:xfrm>
              <a:off x="5762626" y="3098800"/>
              <a:ext cx="68263" cy="98425"/>
            </a:xfrm>
            <a:custGeom>
              <a:avLst/>
              <a:gdLst>
                <a:gd name="T0" fmla="*/ 16 w 18"/>
                <a:gd name="T1" fmla="*/ 15 h 26"/>
                <a:gd name="T2" fmla="*/ 13 w 18"/>
                <a:gd name="T3" fmla="*/ 0 h 26"/>
                <a:gd name="T4" fmla="*/ 2 w 18"/>
                <a:gd name="T5" fmla="*/ 11 h 26"/>
                <a:gd name="T6" fmla="*/ 5 w 18"/>
                <a:gd name="T7" fmla="*/ 26 h 26"/>
                <a:gd name="T8" fmla="*/ 16 w 18"/>
                <a:gd name="T9" fmla="*/ 15 h 26"/>
              </a:gdLst>
              <a:ahLst/>
              <a:cxnLst>
                <a:cxn ang="0">
                  <a:pos x="T0" y="T1"/>
                </a:cxn>
                <a:cxn ang="0">
                  <a:pos x="T2" y="T3"/>
                </a:cxn>
                <a:cxn ang="0">
                  <a:pos x="T4" y="T5"/>
                </a:cxn>
                <a:cxn ang="0">
                  <a:pos x="T6" y="T7"/>
                </a:cxn>
                <a:cxn ang="0">
                  <a:pos x="T8" y="T9"/>
                </a:cxn>
              </a:cxnLst>
              <a:rect l="0" t="0" r="r" b="b"/>
              <a:pathLst>
                <a:path w="18" h="26">
                  <a:moveTo>
                    <a:pt x="16" y="15"/>
                  </a:moveTo>
                  <a:cubicBezTo>
                    <a:pt x="18" y="8"/>
                    <a:pt x="13" y="0"/>
                    <a:pt x="13" y="0"/>
                  </a:cubicBezTo>
                  <a:cubicBezTo>
                    <a:pt x="13" y="0"/>
                    <a:pt x="4" y="3"/>
                    <a:pt x="2" y="11"/>
                  </a:cubicBezTo>
                  <a:cubicBezTo>
                    <a:pt x="0" y="18"/>
                    <a:pt x="5" y="26"/>
                    <a:pt x="5" y="26"/>
                  </a:cubicBezTo>
                  <a:cubicBezTo>
                    <a:pt x="5" y="26"/>
                    <a:pt x="14" y="22"/>
                    <a:pt x="16" y="15"/>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28" name="Freeform 15"/>
            <p:cNvSpPr>
              <a:spLocks/>
            </p:cNvSpPr>
            <p:nvPr/>
          </p:nvSpPr>
          <p:spPr bwMode="auto">
            <a:xfrm>
              <a:off x="4848226" y="3440113"/>
              <a:ext cx="101600" cy="130175"/>
            </a:xfrm>
            <a:custGeom>
              <a:avLst/>
              <a:gdLst>
                <a:gd name="T0" fmla="*/ 21 w 27"/>
                <a:gd name="T1" fmla="*/ 34 h 34"/>
                <a:gd name="T2" fmla="*/ 24 w 27"/>
                <a:gd name="T3" fmla="*/ 13 h 34"/>
                <a:gd name="T4" fmla="*/ 7 w 27"/>
                <a:gd name="T5" fmla="*/ 0 h 34"/>
                <a:gd name="T6" fmla="*/ 4 w 27"/>
                <a:gd name="T7" fmla="*/ 21 h 34"/>
                <a:gd name="T8" fmla="*/ 21 w 27"/>
                <a:gd name="T9" fmla="*/ 34 h 34"/>
              </a:gdLst>
              <a:ahLst/>
              <a:cxnLst>
                <a:cxn ang="0">
                  <a:pos x="T0" y="T1"/>
                </a:cxn>
                <a:cxn ang="0">
                  <a:pos x="T2" y="T3"/>
                </a:cxn>
                <a:cxn ang="0">
                  <a:pos x="T4" y="T5"/>
                </a:cxn>
                <a:cxn ang="0">
                  <a:pos x="T6" y="T7"/>
                </a:cxn>
                <a:cxn ang="0">
                  <a:pos x="T8" y="T9"/>
                </a:cxn>
              </a:cxnLst>
              <a:rect l="0" t="0" r="r" b="b"/>
              <a:pathLst>
                <a:path w="27" h="34">
                  <a:moveTo>
                    <a:pt x="21" y="34"/>
                  </a:moveTo>
                  <a:cubicBezTo>
                    <a:pt x="21" y="34"/>
                    <a:pt x="27" y="23"/>
                    <a:pt x="24" y="13"/>
                  </a:cubicBezTo>
                  <a:cubicBezTo>
                    <a:pt x="20" y="4"/>
                    <a:pt x="7" y="0"/>
                    <a:pt x="7" y="0"/>
                  </a:cubicBezTo>
                  <a:cubicBezTo>
                    <a:pt x="7" y="0"/>
                    <a:pt x="0" y="12"/>
                    <a:pt x="4" y="21"/>
                  </a:cubicBezTo>
                  <a:cubicBezTo>
                    <a:pt x="8" y="31"/>
                    <a:pt x="21" y="34"/>
                    <a:pt x="21" y="34"/>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29" name="Freeform 16"/>
            <p:cNvSpPr>
              <a:spLocks/>
            </p:cNvSpPr>
            <p:nvPr/>
          </p:nvSpPr>
          <p:spPr bwMode="auto">
            <a:xfrm>
              <a:off x="4848226" y="3562350"/>
              <a:ext cx="71438" cy="49213"/>
            </a:xfrm>
            <a:custGeom>
              <a:avLst/>
              <a:gdLst>
                <a:gd name="T0" fmla="*/ 11 w 19"/>
                <a:gd name="T1" fmla="*/ 12 h 13"/>
                <a:gd name="T2" fmla="*/ 19 w 19"/>
                <a:gd name="T3" fmla="*/ 5 h 13"/>
                <a:gd name="T4" fmla="*/ 8 w 19"/>
                <a:gd name="T5" fmla="*/ 2 h 13"/>
                <a:gd name="T6" fmla="*/ 0 w 19"/>
                <a:gd name="T7" fmla="*/ 9 h 13"/>
                <a:gd name="T8" fmla="*/ 11 w 19"/>
                <a:gd name="T9" fmla="*/ 12 h 13"/>
              </a:gdLst>
              <a:ahLst/>
              <a:cxnLst>
                <a:cxn ang="0">
                  <a:pos x="T0" y="T1"/>
                </a:cxn>
                <a:cxn ang="0">
                  <a:pos x="T2" y="T3"/>
                </a:cxn>
                <a:cxn ang="0">
                  <a:pos x="T4" y="T5"/>
                </a:cxn>
                <a:cxn ang="0">
                  <a:pos x="T6" y="T7"/>
                </a:cxn>
                <a:cxn ang="0">
                  <a:pos x="T8" y="T9"/>
                </a:cxn>
              </a:cxnLst>
              <a:rect l="0" t="0" r="r" b="b"/>
              <a:pathLst>
                <a:path w="19" h="13">
                  <a:moveTo>
                    <a:pt x="11" y="12"/>
                  </a:moveTo>
                  <a:cubicBezTo>
                    <a:pt x="16" y="11"/>
                    <a:pt x="19" y="5"/>
                    <a:pt x="19" y="5"/>
                  </a:cubicBezTo>
                  <a:cubicBezTo>
                    <a:pt x="19" y="5"/>
                    <a:pt x="13" y="0"/>
                    <a:pt x="8" y="2"/>
                  </a:cubicBezTo>
                  <a:cubicBezTo>
                    <a:pt x="3" y="3"/>
                    <a:pt x="0" y="9"/>
                    <a:pt x="0" y="9"/>
                  </a:cubicBezTo>
                  <a:cubicBezTo>
                    <a:pt x="0" y="9"/>
                    <a:pt x="5" y="13"/>
                    <a:pt x="11" y="12"/>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30" name="Freeform 17"/>
            <p:cNvSpPr>
              <a:spLocks/>
            </p:cNvSpPr>
            <p:nvPr/>
          </p:nvSpPr>
          <p:spPr bwMode="auto">
            <a:xfrm>
              <a:off x="6648451" y="3227388"/>
              <a:ext cx="101600" cy="133350"/>
            </a:xfrm>
            <a:custGeom>
              <a:avLst/>
              <a:gdLst>
                <a:gd name="T0" fmla="*/ 24 w 27"/>
                <a:gd name="T1" fmla="*/ 22 h 35"/>
                <a:gd name="T2" fmla="*/ 21 w 27"/>
                <a:gd name="T3" fmla="*/ 0 h 35"/>
                <a:gd name="T4" fmla="*/ 4 w 27"/>
                <a:gd name="T5" fmla="*/ 14 h 35"/>
                <a:gd name="T6" fmla="*/ 7 w 27"/>
                <a:gd name="T7" fmla="*/ 35 h 35"/>
                <a:gd name="T8" fmla="*/ 24 w 27"/>
                <a:gd name="T9" fmla="*/ 22 h 35"/>
              </a:gdLst>
              <a:ahLst/>
              <a:cxnLst>
                <a:cxn ang="0">
                  <a:pos x="T0" y="T1"/>
                </a:cxn>
                <a:cxn ang="0">
                  <a:pos x="T2" y="T3"/>
                </a:cxn>
                <a:cxn ang="0">
                  <a:pos x="T4" y="T5"/>
                </a:cxn>
                <a:cxn ang="0">
                  <a:pos x="T6" y="T7"/>
                </a:cxn>
                <a:cxn ang="0">
                  <a:pos x="T8" y="T9"/>
                </a:cxn>
              </a:cxnLst>
              <a:rect l="0" t="0" r="r" b="b"/>
              <a:pathLst>
                <a:path w="27" h="35">
                  <a:moveTo>
                    <a:pt x="24" y="22"/>
                  </a:moveTo>
                  <a:cubicBezTo>
                    <a:pt x="27" y="12"/>
                    <a:pt x="21" y="0"/>
                    <a:pt x="21" y="0"/>
                  </a:cubicBezTo>
                  <a:cubicBezTo>
                    <a:pt x="21" y="0"/>
                    <a:pt x="8" y="4"/>
                    <a:pt x="4" y="14"/>
                  </a:cubicBezTo>
                  <a:cubicBezTo>
                    <a:pt x="0" y="23"/>
                    <a:pt x="7" y="35"/>
                    <a:pt x="7" y="35"/>
                  </a:cubicBezTo>
                  <a:cubicBezTo>
                    <a:pt x="7" y="35"/>
                    <a:pt x="20" y="31"/>
                    <a:pt x="24" y="22"/>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31" name="Freeform 18"/>
            <p:cNvSpPr>
              <a:spLocks/>
            </p:cNvSpPr>
            <p:nvPr/>
          </p:nvSpPr>
          <p:spPr bwMode="auto">
            <a:xfrm>
              <a:off x="6492876" y="3243263"/>
              <a:ext cx="57150" cy="65088"/>
            </a:xfrm>
            <a:custGeom>
              <a:avLst/>
              <a:gdLst>
                <a:gd name="T0" fmla="*/ 11 w 15"/>
                <a:gd name="T1" fmla="*/ 17 h 17"/>
                <a:gd name="T2" fmla="*/ 13 w 15"/>
                <a:gd name="T3" fmla="*/ 6 h 17"/>
                <a:gd name="T4" fmla="*/ 4 w 15"/>
                <a:gd name="T5" fmla="*/ 0 h 17"/>
                <a:gd name="T6" fmla="*/ 3 w 15"/>
                <a:gd name="T7" fmla="*/ 11 h 17"/>
                <a:gd name="T8" fmla="*/ 11 w 15"/>
                <a:gd name="T9" fmla="*/ 17 h 17"/>
              </a:gdLst>
              <a:ahLst/>
              <a:cxnLst>
                <a:cxn ang="0">
                  <a:pos x="T0" y="T1"/>
                </a:cxn>
                <a:cxn ang="0">
                  <a:pos x="T2" y="T3"/>
                </a:cxn>
                <a:cxn ang="0">
                  <a:pos x="T4" y="T5"/>
                </a:cxn>
                <a:cxn ang="0">
                  <a:pos x="T6" y="T7"/>
                </a:cxn>
                <a:cxn ang="0">
                  <a:pos x="T8" y="T9"/>
                </a:cxn>
              </a:cxnLst>
              <a:rect l="0" t="0" r="r" b="b"/>
              <a:pathLst>
                <a:path w="15" h="17">
                  <a:moveTo>
                    <a:pt x="11" y="17"/>
                  </a:moveTo>
                  <a:cubicBezTo>
                    <a:pt x="11" y="17"/>
                    <a:pt x="15" y="11"/>
                    <a:pt x="13" y="6"/>
                  </a:cubicBezTo>
                  <a:cubicBezTo>
                    <a:pt x="11" y="1"/>
                    <a:pt x="4" y="0"/>
                    <a:pt x="4" y="0"/>
                  </a:cubicBezTo>
                  <a:cubicBezTo>
                    <a:pt x="4" y="0"/>
                    <a:pt x="0" y="6"/>
                    <a:pt x="3" y="11"/>
                  </a:cubicBezTo>
                  <a:cubicBezTo>
                    <a:pt x="5" y="16"/>
                    <a:pt x="11" y="17"/>
                    <a:pt x="11" y="17"/>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32" name="Freeform 19"/>
            <p:cNvSpPr>
              <a:spLocks/>
            </p:cNvSpPr>
            <p:nvPr/>
          </p:nvSpPr>
          <p:spPr bwMode="auto">
            <a:xfrm>
              <a:off x="6681788" y="3352800"/>
              <a:ext cx="68263" cy="49213"/>
            </a:xfrm>
            <a:custGeom>
              <a:avLst/>
              <a:gdLst>
                <a:gd name="T0" fmla="*/ 10 w 18"/>
                <a:gd name="T1" fmla="*/ 1 h 13"/>
                <a:gd name="T2" fmla="*/ 0 w 18"/>
                <a:gd name="T3" fmla="*/ 4 h 13"/>
                <a:gd name="T4" fmla="*/ 8 w 18"/>
                <a:gd name="T5" fmla="*/ 12 h 13"/>
                <a:gd name="T6" fmla="*/ 18 w 18"/>
                <a:gd name="T7" fmla="*/ 9 h 13"/>
                <a:gd name="T8" fmla="*/ 10 w 18"/>
                <a:gd name="T9" fmla="*/ 1 h 13"/>
              </a:gdLst>
              <a:ahLst/>
              <a:cxnLst>
                <a:cxn ang="0">
                  <a:pos x="T0" y="T1"/>
                </a:cxn>
                <a:cxn ang="0">
                  <a:pos x="T2" y="T3"/>
                </a:cxn>
                <a:cxn ang="0">
                  <a:pos x="T4" y="T5"/>
                </a:cxn>
                <a:cxn ang="0">
                  <a:pos x="T6" y="T7"/>
                </a:cxn>
                <a:cxn ang="0">
                  <a:pos x="T8" y="T9"/>
                </a:cxn>
              </a:cxnLst>
              <a:rect l="0" t="0" r="r" b="b"/>
              <a:pathLst>
                <a:path w="18" h="13">
                  <a:moveTo>
                    <a:pt x="10" y="1"/>
                  </a:moveTo>
                  <a:cubicBezTo>
                    <a:pt x="5" y="0"/>
                    <a:pt x="0" y="4"/>
                    <a:pt x="0" y="4"/>
                  </a:cubicBezTo>
                  <a:cubicBezTo>
                    <a:pt x="0" y="4"/>
                    <a:pt x="2" y="11"/>
                    <a:pt x="8" y="12"/>
                  </a:cubicBezTo>
                  <a:cubicBezTo>
                    <a:pt x="13" y="13"/>
                    <a:pt x="18" y="9"/>
                    <a:pt x="18" y="9"/>
                  </a:cubicBezTo>
                  <a:cubicBezTo>
                    <a:pt x="18" y="9"/>
                    <a:pt x="15" y="2"/>
                    <a:pt x="10" y="1"/>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33" name="Freeform 20"/>
            <p:cNvSpPr>
              <a:spLocks/>
            </p:cNvSpPr>
            <p:nvPr/>
          </p:nvSpPr>
          <p:spPr bwMode="auto">
            <a:xfrm>
              <a:off x="6215063" y="3308350"/>
              <a:ext cx="71438" cy="79375"/>
            </a:xfrm>
            <a:custGeom>
              <a:avLst/>
              <a:gdLst>
                <a:gd name="T0" fmla="*/ 4 w 19"/>
                <a:gd name="T1" fmla="*/ 7 h 21"/>
                <a:gd name="T2" fmla="*/ 2 w 19"/>
                <a:gd name="T3" fmla="*/ 21 h 21"/>
                <a:gd name="T4" fmla="*/ 16 w 19"/>
                <a:gd name="T5" fmla="*/ 15 h 21"/>
                <a:gd name="T6" fmla="*/ 17 w 19"/>
                <a:gd name="T7" fmla="*/ 0 h 21"/>
                <a:gd name="T8" fmla="*/ 4 w 19"/>
                <a:gd name="T9" fmla="*/ 7 h 21"/>
              </a:gdLst>
              <a:ahLst/>
              <a:cxnLst>
                <a:cxn ang="0">
                  <a:pos x="T0" y="T1"/>
                </a:cxn>
                <a:cxn ang="0">
                  <a:pos x="T2" y="T3"/>
                </a:cxn>
                <a:cxn ang="0">
                  <a:pos x="T4" y="T5"/>
                </a:cxn>
                <a:cxn ang="0">
                  <a:pos x="T6" y="T7"/>
                </a:cxn>
                <a:cxn ang="0">
                  <a:pos x="T8" y="T9"/>
                </a:cxn>
              </a:cxnLst>
              <a:rect l="0" t="0" r="r" b="b"/>
              <a:pathLst>
                <a:path w="19" h="21">
                  <a:moveTo>
                    <a:pt x="4" y="7"/>
                  </a:moveTo>
                  <a:cubicBezTo>
                    <a:pt x="0" y="12"/>
                    <a:pt x="2" y="21"/>
                    <a:pt x="2" y="21"/>
                  </a:cubicBezTo>
                  <a:cubicBezTo>
                    <a:pt x="2" y="21"/>
                    <a:pt x="12" y="20"/>
                    <a:pt x="16" y="15"/>
                  </a:cubicBezTo>
                  <a:cubicBezTo>
                    <a:pt x="19" y="9"/>
                    <a:pt x="17" y="0"/>
                    <a:pt x="17" y="0"/>
                  </a:cubicBezTo>
                  <a:cubicBezTo>
                    <a:pt x="17" y="0"/>
                    <a:pt x="7" y="1"/>
                    <a:pt x="4" y="7"/>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34" name="Freeform 21"/>
            <p:cNvSpPr>
              <a:spLocks/>
            </p:cNvSpPr>
            <p:nvPr/>
          </p:nvSpPr>
          <p:spPr bwMode="auto">
            <a:xfrm>
              <a:off x="6210301" y="3251200"/>
              <a:ext cx="65088" cy="57150"/>
            </a:xfrm>
            <a:custGeom>
              <a:avLst/>
              <a:gdLst>
                <a:gd name="T0" fmla="*/ 0 w 17"/>
                <a:gd name="T1" fmla="*/ 3 h 15"/>
                <a:gd name="T2" fmla="*/ 6 w 17"/>
                <a:gd name="T3" fmla="*/ 13 h 15"/>
                <a:gd name="T4" fmla="*/ 17 w 17"/>
                <a:gd name="T5" fmla="*/ 13 h 15"/>
                <a:gd name="T6" fmla="*/ 11 w 17"/>
                <a:gd name="T7" fmla="*/ 3 h 15"/>
                <a:gd name="T8" fmla="*/ 0 w 17"/>
                <a:gd name="T9" fmla="*/ 3 h 15"/>
              </a:gdLst>
              <a:ahLst/>
              <a:cxnLst>
                <a:cxn ang="0">
                  <a:pos x="T0" y="T1"/>
                </a:cxn>
                <a:cxn ang="0">
                  <a:pos x="T2" y="T3"/>
                </a:cxn>
                <a:cxn ang="0">
                  <a:pos x="T4" y="T5"/>
                </a:cxn>
                <a:cxn ang="0">
                  <a:pos x="T6" y="T7"/>
                </a:cxn>
                <a:cxn ang="0">
                  <a:pos x="T8" y="T9"/>
                </a:cxn>
              </a:cxnLst>
              <a:rect l="0" t="0" r="r" b="b"/>
              <a:pathLst>
                <a:path w="17" h="15">
                  <a:moveTo>
                    <a:pt x="0" y="3"/>
                  </a:moveTo>
                  <a:cubicBezTo>
                    <a:pt x="0" y="3"/>
                    <a:pt x="1" y="10"/>
                    <a:pt x="6" y="13"/>
                  </a:cubicBezTo>
                  <a:cubicBezTo>
                    <a:pt x="11" y="15"/>
                    <a:pt x="17" y="13"/>
                    <a:pt x="17" y="13"/>
                  </a:cubicBezTo>
                  <a:cubicBezTo>
                    <a:pt x="17" y="13"/>
                    <a:pt x="16" y="6"/>
                    <a:pt x="11" y="3"/>
                  </a:cubicBezTo>
                  <a:cubicBezTo>
                    <a:pt x="7" y="0"/>
                    <a:pt x="0" y="3"/>
                    <a:pt x="0" y="3"/>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35" name="Freeform 22"/>
            <p:cNvSpPr>
              <a:spLocks/>
            </p:cNvSpPr>
            <p:nvPr/>
          </p:nvSpPr>
          <p:spPr bwMode="auto">
            <a:xfrm>
              <a:off x="6689726" y="3497263"/>
              <a:ext cx="138113" cy="92075"/>
            </a:xfrm>
            <a:custGeom>
              <a:avLst/>
              <a:gdLst>
                <a:gd name="T0" fmla="*/ 17 w 37"/>
                <a:gd name="T1" fmla="*/ 2 h 24"/>
                <a:gd name="T2" fmla="*/ 0 w 37"/>
                <a:gd name="T3" fmla="*/ 15 h 24"/>
                <a:gd name="T4" fmla="*/ 20 w 37"/>
                <a:gd name="T5" fmla="*/ 23 h 24"/>
                <a:gd name="T6" fmla="*/ 37 w 37"/>
                <a:gd name="T7" fmla="*/ 9 h 24"/>
                <a:gd name="T8" fmla="*/ 17 w 37"/>
                <a:gd name="T9" fmla="*/ 2 h 24"/>
              </a:gdLst>
              <a:ahLst/>
              <a:cxnLst>
                <a:cxn ang="0">
                  <a:pos x="T0" y="T1"/>
                </a:cxn>
                <a:cxn ang="0">
                  <a:pos x="T2" y="T3"/>
                </a:cxn>
                <a:cxn ang="0">
                  <a:pos x="T4" y="T5"/>
                </a:cxn>
                <a:cxn ang="0">
                  <a:pos x="T6" y="T7"/>
                </a:cxn>
                <a:cxn ang="0">
                  <a:pos x="T8" y="T9"/>
                </a:cxn>
              </a:cxnLst>
              <a:rect l="0" t="0" r="r" b="b"/>
              <a:pathLst>
                <a:path w="37" h="24">
                  <a:moveTo>
                    <a:pt x="17" y="2"/>
                  </a:moveTo>
                  <a:cubicBezTo>
                    <a:pt x="7" y="3"/>
                    <a:pt x="0" y="15"/>
                    <a:pt x="0" y="15"/>
                  </a:cubicBezTo>
                  <a:cubicBezTo>
                    <a:pt x="0" y="15"/>
                    <a:pt x="10" y="24"/>
                    <a:pt x="20" y="23"/>
                  </a:cubicBezTo>
                  <a:cubicBezTo>
                    <a:pt x="30" y="21"/>
                    <a:pt x="37" y="9"/>
                    <a:pt x="37" y="9"/>
                  </a:cubicBezTo>
                  <a:cubicBezTo>
                    <a:pt x="37" y="9"/>
                    <a:pt x="27" y="0"/>
                    <a:pt x="17" y="2"/>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36" name="Freeform 23"/>
            <p:cNvSpPr>
              <a:spLocks/>
            </p:cNvSpPr>
            <p:nvPr/>
          </p:nvSpPr>
          <p:spPr bwMode="auto">
            <a:xfrm>
              <a:off x="6421438" y="3159125"/>
              <a:ext cx="68263" cy="53975"/>
            </a:xfrm>
            <a:custGeom>
              <a:avLst/>
              <a:gdLst>
                <a:gd name="T0" fmla="*/ 11 w 18"/>
                <a:gd name="T1" fmla="*/ 12 h 14"/>
                <a:gd name="T2" fmla="*/ 18 w 18"/>
                <a:gd name="T3" fmla="*/ 4 h 14"/>
                <a:gd name="T4" fmla="*/ 7 w 18"/>
                <a:gd name="T5" fmla="*/ 2 h 14"/>
                <a:gd name="T6" fmla="*/ 0 w 18"/>
                <a:gd name="T7" fmla="*/ 10 h 14"/>
                <a:gd name="T8" fmla="*/ 11 w 18"/>
                <a:gd name="T9" fmla="*/ 12 h 14"/>
              </a:gdLst>
              <a:ahLst/>
              <a:cxnLst>
                <a:cxn ang="0">
                  <a:pos x="T0" y="T1"/>
                </a:cxn>
                <a:cxn ang="0">
                  <a:pos x="T2" y="T3"/>
                </a:cxn>
                <a:cxn ang="0">
                  <a:pos x="T4" y="T5"/>
                </a:cxn>
                <a:cxn ang="0">
                  <a:pos x="T6" y="T7"/>
                </a:cxn>
                <a:cxn ang="0">
                  <a:pos x="T8" y="T9"/>
                </a:cxn>
              </a:cxnLst>
              <a:rect l="0" t="0" r="r" b="b"/>
              <a:pathLst>
                <a:path w="18" h="14">
                  <a:moveTo>
                    <a:pt x="11" y="12"/>
                  </a:moveTo>
                  <a:cubicBezTo>
                    <a:pt x="16" y="10"/>
                    <a:pt x="18" y="4"/>
                    <a:pt x="18" y="4"/>
                  </a:cubicBezTo>
                  <a:cubicBezTo>
                    <a:pt x="18" y="4"/>
                    <a:pt x="12" y="0"/>
                    <a:pt x="7" y="2"/>
                  </a:cubicBezTo>
                  <a:cubicBezTo>
                    <a:pt x="2" y="4"/>
                    <a:pt x="0" y="10"/>
                    <a:pt x="0" y="10"/>
                  </a:cubicBezTo>
                  <a:cubicBezTo>
                    <a:pt x="0" y="10"/>
                    <a:pt x="6" y="14"/>
                    <a:pt x="11" y="12"/>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37" name="Freeform 24"/>
            <p:cNvSpPr>
              <a:spLocks/>
            </p:cNvSpPr>
            <p:nvPr/>
          </p:nvSpPr>
          <p:spPr bwMode="auto">
            <a:xfrm>
              <a:off x="6365876" y="3098800"/>
              <a:ext cx="66675" cy="98425"/>
            </a:xfrm>
            <a:custGeom>
              <a:avLst/>
              <a:gdLst>
                <a:gd name="T0" fmla="*/ 13 w 18"/>
                <a:gd name="T1" fmla="*/ 26 h 26"/>
                <a:gd name="T2" fmla="*/ 16 w 18"/>
                <a:gd name="T3" fmla="*/ 11 h 26"/>
                <a:gd name="T4" fmla="*/ 5 w 18"/>
                <a:gd name="T5" fmla="*/ 0 h 26"/>
                <a:gd name="T6" fmla="*/ 2 w 18"/>
                <a:gd name="T7" fmla="*/ 15 h 26"/>
                <a:gd name="T8" fmla="*/ 13 w 18"/>
                <a:gd name="T9" fmla="*/ 26 h 26"/>
              </a:gdLst>
              <a:ahLst/>
              <a:cxnLst>
                <a:cxn ang="0">
                  <a:pos x="T0" y="T1"/>
                </a:cxn>
                <a:cxn ang="0">
                  <a:pos x="T2" y="T3"/>
                </a:cxn>
                <a:cxn ang="0">
                  <a:pos x="T4" y="T5"/>
                </a:cxn>
                <a:cxn ang="0">
                  <a:pos x="T6" y="T7"/>
                </a:cxn>
                <a:cxn ang="0">
                  <a:pos x="T8" y="T9"/>
                </a:cxn>
              </a:cxnLst>
              <a:rect l="0" t="0" r="r" b="b"/>
              <a:pathLst>
                <a:path w="18" h="26">
                  <a:moveTo>
                    <a:pt x="13" y="26"/>
                  </a:moveTo>
                  <a:cubicBezTo>
                    <a:pt x="13" y="26"/>
                    <a:pt x="18" y="18"/>
                    <a:pt x="16" y="11"/>
                  </a:cubicBezTo>
                  <a:cubicBezTo>
                    <a:pt x="14" y="3"/>
                    <a:pt x="5" y="0"/>
                    <a:pt x="5" y="0"/>
                  </a:cubicBezTo>
                  <a:cubicBezTo>
                    <a:pt x="5" y="0"/>
                    <a:pt x="0" y="8"/>
                    <a:pt x="2" y="15"/>
                  </a:cubicBezTo>
                  <a:cubicBezTo>
                    <a:pt x="4" y="22"/>
                    <a:pt x="13" y="26"/>
                    <a:pt x="13" y="26"/>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39" name="Freeform 26"/>
            <p:cNvSpPr>
              <a:spLocks/>
            </p:cNvSpPr>
            <p:nvPr/>
          </p:nvSpPr>
          <p:spPr bwMode="auto">
            <a:xfrm>
              <a:off x="7246938" y="3440113"/>
              <a:ext cx="101600" cy="130175"/>
            </a:xfrm>
            <a:custGeom>
              <a:avLst/>
              <a:gdLst>
                <a:gd name="T0" fmla="*/ 23 w 27"/>
                <a:gd name="T1" fmla="*/ 21 h 34"/>
                <a:gd name="T2" fmla="*/ 20 w 27"/>
                <a:gd name="T3" fmla="*/ 0 h 34"/>
                <a:gd name="T4" fmla="*/ 3 w 27"/>
                <a:gd name="T5" fmla="*/ 13 h 34"/>
                <a:gd name="T6" fmla="*/ 6 w 27"/>
                <a:gd name="T7" fmla="*/ 34 h 34"/>
                <a:gd name="T8" fmla="*/ 23 w 27"/>
                <a:gd name="T9" fmla="*/ 21 h 34"/>
              </a:gdLst>
              <a:ahLst/>
              <a:cxnLst>
                <a:cxn ang="0">
                  <a:pos x="T0" y="T1"/>
                </a:cxn>
                <a:cxn ang="0">
                  <a:pos x="T2" y="T3"/>
                </a:cxn>
                <a:cxn ang="0">
                  <a:pos x="T4" y="T5"/>
                </a:cxn>
                <a:cxn ang="0">
                  <a:pos x="T6" y="T7"/>
                </a:cxn>
                <a:cxn ang="0">
                  <a:pos x="T8" y="T9"/>
                </a:cxn>
              </a:cxnLst>
              <a:rect l="0" t="0" r="r" b="b"/>
              <a:pathLst>
                <a:path w="27" h="34">
                  <a:moveTo>
                    <a:pt x="23" y="21"/>
                  </a:moveTo>
                  <a:cubicBezTo>
                    <a:pt x="27" y="12"/>
                    <a:pt x="20" y="0"/>
                    <a:pt x="20" y="0"/>
                  </a:cubicBezTo>
                  <a:cubicBezTo>
                    <a:pt x="20" y="0"/>
                    <a:pt x="7" y="4"/>
                    <a:pt x="3" y="13"/>
                  </a:cubicBezTo>
                  <a:cubicBezTo>
                    <a:pt x="0" y="23"/>
                    <a:pt x="6" y="34"/>
                    <a:pt x="6" y="34"/>
                  </a:cubicBezTo>
                  <a:cubicBezTo>
                    <a:pt x="6" y="34"/>
                    <a:pt x="19" y="31"/>
                    <a:pt x="23" y="21"/>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sp>
          <p:nvSpPr>
            <p:cNvPr id="140" name="Freeform 27"/>
            <p:cNvSpPr>
              <a:spLocks/>
            </p:cNvSpPr>
            <p:nvPr/>
          </p:nvSpPr>
          <p:spPr bwMode="auto">
            <a:xfrm>
              <a:off x="7277101" y="3562350"/>
              <a:ext cx="71438" cy="49213"/>
            </a:xfrm>
            <a:custGeom>
              <a:avLst/>
              <a:gdLst>
                <a:gd name="T0" fmla="*/ 11 w 19"/>
                <a:gd name="T1" fmla="*/ 2 h 13"/>
                <a:gd name="T2" fmla="*/ 0 w 19"/>
                <a:gd name="T3" fmla="*/ 5 h 13"/>
                <a:gd name="T4" fmla="*/ 8 w 19"/>
                <a:gd name="T5" fmla="*/ 12 h 13"/>
                <a:gd name="T6" fmla="*/ 19 w 19"/>
                <a:gd name="T7" fmla="*/ 9 h 13"/>
                <a:gd name="T8" fmla="*/ 11 w 19"/>
                <a:gd name="T9" fmla="*/ 2 h 13"/>
              </a:gdLst>
              <a:ahLst/>
              <a:cxnLst>
                <a:cxn ang="0">
                  <a:pos x="T0" y="T1"/>
                </a:cxn>
                <a:cxn ang="0">
                  <a:pos x="T2" y="T3"/>
                </a:cxn>
                <a:cxn ang="0">
                  <a:pos x="T4" y="T5"/>
                </a:cxn>
                <a:cxn ang="0">
                  <a:pos x="T6" y="T7"/>
                </a:cxn>
                <a:cxn ang="0">
                  <a:pos x="T8" y="T9"/>
                </a:cxn>
              </a:cxnLst>
              <a:rect l="0" t="0" r="r" b="b"/>
              <a:pathLst>
                <a:path w="19" h="13">
                  <a:moveTo>
                    <a:pt x="11" y="2"/>
                  </a:moveTo>
                  <a:cubicBezTo>
                    <a:pt x="6" y="0"/>
                    <a:pt x="0" y="5"/>
                    <a:pt x="0" y="5"/>
                  </a:cubicBezTo>
                  <a:cubicBezTo>
                    <a:pt x="0" y="5"/>
                    <a:pt x="3" y="11"/>
                    <a:pt x="8" y="12"/>
                  </a:cubicBezTo>
                  <a:cubicBezTo>
                    <a:pt x="14" y="13"/>
                    <a:pt x="19" y="9"/>
                    <a:pt x="19" y="9"/>
                  </a:cubicBezTo>
                  <a:cubicBezTo>
                    <a:pt x="19" y="9"/>
                    <a:pt x="16" y="3"/>
                    <a:pt x="11" y="2"/>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a:p>
          </p:txBody>
        </p:sp>
      </p:grpSp>
      <p:grpSp>
        <p:nvGrpSpPr>
          <p:cNvPr id="99" name="组合 102"/>
          <p:cNvGrpSpPr/>
          <p:nvPr/>
        </p:nvGrpSpPr>
        <p:grpSpPr>
          <a:xfrm>
            <a:off x="3405912" y="1803536"/>
            <a:ext cx="528638" cy="547857"/>
            <a:chOff x="4541216" y="2256943"/>
            <a:chExt cx="704850" cy="730250"/>
          </a:xfrm>
        </p:grpSpPr>
        <p:sp>
          <p:nvSpPr>
            <p:cNvPr id="100" name="MH_Other_1"/>
            <p:cNvSpPr/>
            <p:nvPr>
              <p:custDataLst>
                <p:tags r:id="rId3"/>
              </p:custDataLst>
            </p:nvPr>
          </p:nvSpPr>
          <p:spPr>
            <a:xfrm>
              <a:off x="4541216" y="2256943"/>
              <a:ext cx="704850" cy="730250"/>
            </a:xfrm>
            <a:prstGeom prst="roundRect">
              <a:avLst/>
            </a:prstGeom>
            <a:solidFill>
              <a:schemeClr val="accent4"/>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04" name="MH_Other_5"/>
            <p:cNvSpPr>
              <a:spLocks/>
            </p:cNvSpPr>
            <p:nvPr>
              <p:custDataLst>
                <p:tags r:id="rId4"/>
              </p:custDataLst>
            </p:nvPr>
          </p:nvSpPr>
          <p:spPr bwMode="auto">
            <a:xfrm>
              <a:off x="4688854" y="2426806"/>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latin typeface="微软雅黑" panose="020B0503020204020204" pitchFamily="34" charset="-122"/>
                <a:ea typeface="微软雅黑" panose="020B0503020204020204" pitchFamily="34" charset="-122"/>
              </a:endParaRPr>
            </a:p>
          </p:txBody>
        </p:sp>
      </p:grpSp>
      <p:grpSp>
        <p:nvGrpSpPr>
          <p:cNvPr id="101" name="组合 111"/>
          <p:cNvGrpSpPr/>
          <p:nvPr/>
        </p:nvGrpSpPr>
        <p:grpSpPr>
          <a:xfrm>
            <a:off x="3405912" y="3349444"/>
            <a:ext cx="528638" cy="547857"/>
            <a:chOff x="4541216" y="4317518"/>
            <a:chExt cx="704850" cy="730250"/>
          </a:xfrm>
        </p:grpSpPr>
        <p:sp>
          <p:nvSpPr>
            <p:cNvPr id="102" name="MH_Other_3"/>
            <p:cNvSpPr/>
            <p:nvPr>
              <p:custDataLst>
                <p:tags r:id="rId1"/>
              </p:custDataLst>
            </p:nvPr>
          </p:nvSpPr>
          <p:spPr>
            <a:xfrm>
              <a:off x="4541216" y="4317518"/>
              <a:ext cx="704850" cy="730250"/>
            </a:xfrm>
            <a:prstGeom prst="roundRect">
              <a:avLst/>
            </a:prstGeom>
            <a:solidFill>
              <a:schemeClr val="accent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05" name="MH_Other_6"/>
            <p:cNvSpPr>
              <a:spLocks noChangeAspect="1"/>
            </p:cNvSpPr>
            <p:nvPr>
              <p:custDataLst>
                <p:tags r:id="rId2"/>
              </p:custDataLst>
            </p:nvPr>
          </p:nvSpPr>
          <p:spPr bwMode="auto">
            <a:xfrm>
              <a:off x="4706317" y="4485793"/>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latin typeface="微软雅黑" panose="020B0503020204020204" pitchFamily="34" charset="-122"/>
                <a:ea typeface="微软雅黑" panose="020B0503020204020204" pitchFamily="34" charset="-122"/>
              </a:endParaRPr>
            </a:p>
          </p:txBody>
        </p:sp>
      </p:grpSp>
      <p:sp>
        <p:nvSpPr>
          <p:cNvPr id="107" name="矩形 106"/>
          <p:cNvSpPr/>
          <p:nvPr/>
        </p:nvSpPr>
        <p:spPr>
          <a:xfrm>
            <a:off x="4031940" y="2053757"/>
            <a:ext cx="4618528" cy="484748"/>
          </a:xfrm>
          <a:prstGeom prst="rect">
            <a:avLst/>
          </a:prstGeom>
        </p:spPr>
        <p:txBody>
          <a:bodyPr wrap="square" lIns="68580" tIns="34290" rIns="68580" bIns="34290">
            <a:spAutoFit/>
          </a:bodyPr>
          <a:lstStyle/>
          <a:p>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单击添加文本单击添加文本单击添加文本单击添加文本单击添加文本单击添加文本单击添加文本单击添加文本</a:t>
            </a:r>
          </a:p>
          <a:p>
            <a:pPr lvl="0"/>
            <a:endParaRPr lang="zh-CN" altLang="en-US" sz="900" dirty="0">
              <a:solidFill>
                <a:schemeClr val="tx1">
                  <a:lumMod val="50000"/>
                  <a:lumOff val="50000"/>
                </a:schemeClr>
              </a:solidFill>
              <a:latin typeface="微软雅黑" pitchFamily="34" charset="-122"/>
              <a:ea typeface="微软雅黑" pitchFamily="34" charset="-122"/>
              <a:cs typeface="华文黑体" pitchFamily="2" charset="-122"/>
            </a:endParaRPr>
          </a:p>
        </p:txBody>
      </p:sp>
      <p:sp>
        <p:nvSpPr>
          <p:cNvPr id="108" name="文本框 107"/>
          <p:cNvSpPr txBox="1"/>
          <p:nvPr/>
        </p:nvSpPr>
        <p:spPr>
          <a:xfrm>
            <a:off x="4033438" y="1752862"/>
            <a:ext cx="1451753" cy="253916"/>
          </a:xfrm>
          <a:prstGeom prst="rect">
            <a:avLst/>
          </a:prstGeom>
          <a:noFill/>
        </p:spPr>
        <p:txBody>
          <a:bodyPr vert="horz" wrap="square" lIns="68580" tIns="34290" rIns="68580" bIns="34290"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p>
        </p:txBody>
      </p:sp>
      <p:sp>
        <p:nvSpPr>
          <p:cNvPr id="110" name="矩形 109"/>
          <p:cNvSpPr/>
          <p:nvPr/>
        </p:nvSpPr>
        <p:spPr>
          <a:xfrm>
            <a:off x="4031940" y="3588574"/>
            <a:ext cx="4618528" cy="346249"/>
          </a:xfrm>
          <a:prstGeom prst="rect">
            <a:avLst/>
          </a:prstGeom>
        </p:spPr>
        <p:txBody>
          <a:bodyPr wrap="square" lIns="68580" tIns="34290" rIns="68580" bIns="34290">
            <a:spAutoFit/>
          </a:bodyPr>
          <a:lstStyle/>
          <a:p>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单击添加文本单击添加文本单击添加文本单击添加文本单击添加文本单击添加文本单击添加文本单击添加文本</a:t>
            </a:r>
          </a:p>
        </p:txBody>
      </p:sp>
      <p:sp>
        <p:nvSpPr>
          <p:cNvPr id="111" name="文本框 110"/>
          <p:cNvSpPr txBox="1"/>
          <p:nvPr/>
        </p:nvSpPr>
        <p:spPr>
          <a:xfrm>
            <a:off x="4033438" y="3287679"/>
            <a:ext cx="1451753" cy="253916"/>
          </a:xfrm>
          <a:prstGeom prst="rect">
            <a:avLst/>
          </a:prstGeom>
          <a:noFill/>
        </p:spPr>
        <p:txBody>
          <a:bodyPr vert="horz" wrap="square" lIns="68580" tIns="34290" rIns="68580" bIns="34290"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单击添加标题</a:t>
            </a:r>
          </a:p>
        </p:txBody>
      </p:sp>
      <p:pic>
        <p:nvPicPr>
          <p:cNvPr id="113" name="图片 112"/>
          <p:cNvPicPr>
            <a:picLocks noChangeAspect="1"/>
          </p:cNvPicPr>
          <p:nvPr/>
        </p:nvPicPr>
        <p:blipFill>
          <a:blip r:embed="rId7" cstate="print">
            <a:extLst>
              <a:ext uri="{28A0092B-C50C-407E-A947-70E740481C1C}">
                <a14:useLocalDpi xmlns:a14="http://schemas.microsoft.com/office/drawing/2010/main" val="0"/>
              </a:ext>
            </a:extLst>
          </a:blip>
          <a:srcRect l="2362" t="7900" r="21171" b="5637"/>
          <a:stretch>
            <a:fillRect/>
          </a:stretch>
        </p:blipFill>
        <p:spPr>
          <a:xfrm>
            <a:off x="824751" y="1839827"/>
            <a:ext cx="1886247" cy="1420921"/>
          </a:xfrm>
          <a:custGeom>
            <a:avLst/>
            <a:gdLst>
              <a:gd name="connsiteX0" fmla="*/ 156932 w 2314918"/>
              <a:gd name="connsiteY0" fmla="*/ 0 h 1743304"/>
              <a:gd name="connsiteX1" fmla="*/ 2157986 w 2314918"/>
              <a:gd name="connsiteY1" fmla="*/ 0 h 1743304"/>
              <a:gd name="connsiteX2" fmla="*/ 2314918 w 2314918"/>
              <a:gd name="connsiteY2" fmla="*/ 156932 h 1743304"/>
              <a:gd name="connsiteX3" fmla="*/ 2314918 w 2314918"/>
              <a:gd name="connsiteY3" fmla="*/ 1586372 h 1743304"/>
              <a:gd name="connsiteX4" fmla="*/ 2157986 w 2314918"/>
              <a:gd name="connsiteY4" fmla="*/ 1743304 h 1743304"/>
              <a:gd name="connsiteX5" fmla="*/ 156932 w 2314918"/>
              <a:gd name="connsiteY5" fmla="*/ 1743304 h 1743304"/>
              <a:gd name="connsiteX6" fmla="*/ 0 w 2314918"/>
              <a:gd name="connsiteY6" fmla="*/ 1586372 h 1743304"/>
              <a:gd name="connsiteX7" fmla="*/ 0 w 2314918"/>
              <a:gd name="connsiteY7" fmla="*/ 156932 h 1743304"/>
              <a:gd name="connsiteX8" fmla="*/ 156932 w 2314918"/>
              <a:gd name="connsiteY8" fmla="*/ 0 h 174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918" h="1743304">
                <a:moveTo>
                  <a:pt x="156932" y="0"/>
                </a:moveTo>
                <a:lnTo>
                  <a:pt x="2157986" y="0"/>
                </a:lnTo>
                <a:cubicBezTo>
                  <a:pt x="2244657" y="0"/>
                  <a:pt x="2314918" y="70261"/>
                  <a:pt x="2314918" y="156932"/>
                </a:cubicBezTo>
                <a:lnTo>
                  <a:pt x="2314918" y="1586372"/>
                </a:lnTo>
                <a:cubicBezTo>
                  <a:pt x="2314918" y="1673043"/>
                  <a:pt x="2244657" y="1743304"/>
                  <a:pt x="2157986" y="1743304"/>
                </a:cubicBezTo>
                <a:lnTo>
                  <a:pt x="156932" y="1743304"/>
                </a:lnTo>
                <a:cubicBezTo>
                  <a:pt x="70261" y="1743304"/>
                  <a:pt x="0" y="1673043"/>
                  <a:pt x="0" y="1586372"/>
                </a:cubicBezTo>
                <a:lnTo>
                  <a:pt x="0" y="156932"/>
                </a:lnTo>
                <a:cubicBezTo>
                  <a:pt x="0" y="70261"/>
                  <a:pt x="70261" y="0"/>
                  <a:pt x="156932" y="0"/>
                </a:cubicBezTo>
                <a:close/>
              </a:path>
            </a:pathLst>
          </a:custGeom>
          <a:gradFill flip="none" rotWithShape="1">
            <a:gsLst>
              <a:gs pos="0">
                <a:schemeClr val="tx1"/>
              </a:gs>
              <a:gs pos="100000">
                <a:schemeClr val="tx1">
                  <a:lumMod val="95000"/>
                </a:schemeClr>
              </a:gs>
            </a:gsLst>
            <a:lin ang="13500000" scaled="1"/>
            <a:tileRect/>
          </a:gradFill>
          <a:ln w="34925">
            <a:solidFill>
              <a:schemeClr val="accent1"/>
            </a:solidFill>
          </a:ln>
          <a:effectLst>
            <a:outerShdw blurRad="114300" dist="63500" dir="2700000" algn="tl" rotWithShape="0">
              <a:prstClr val="black">
                <a:alpha val="40000"/>
              </a:prstClr>
            </a:outerShdw>
          </a:effectLst>
        </p:spPr>
      </p:pic>
      <p:grpSp>
        <p:nvGrpSpPr>
          <p:cNvPr id="103" name="组合 100"/>
          <p:cNvGrpSpPr/>
          <p:nvPr/>
        </p:nvGrpSpPr>
        <p:grpSpPr>
          <a:xfrm>
            <a:off x="683568" y="3380162"/>
            <a:ext cx="2050380" cy="884570"/>
            <a:chOff x="911424" y="4358462"/>
            <a:chExt cx="2733839" cy="1179063"/>
          </a:xfrm>
        </p:grpSpPr>
        <p:sp>
          <p:nvSpPr>
            <p:cNvPr id="74" name="圆角矩形 73"/>
            <p:cNvSpPr/>
            <p:nvPr/>
          </p:nvSpPr>
          <p:spPr>
            <a:xfrm>
              <a:off x="1069070" y="4358462"/>
              <a:ext cx="2576193" cy="1179063"/>
            </a:xfrm>
            <a:prstGeom prst="roundRect">
              <a:avLst>
                <a:gd name="adj" fmla="val 7540"/>
              </a:avLst>
            </a:prstGeom>
            <a:solidFill>
              <a:schemeClr val="accent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6281D"/>
                </a:solidFill>
              </a:endParaRPr>
            </a:p>
          </p:txBody>
        </p:sp>
        <p:sp>
          <p:nvSpPr>
            <p:cNvPr id="114" name="文本框 113"/>
            <p:cNvSpPr txBox="1"/>
            <p:nvPr/>
          </p:nvSpPr>
          <p:spPr>
            <a:xfrm>
              <a:off x="1439482" y="4499497"/>
              <a:ext cx="1935670" cy="369218"/>
            </a:xfrm>
            <a:prstGeom prst="rect">
              <a:avLst/>
            </a:prstGeom>
            <a:noFill/>
          </p:spPr>
          <p:txBody>
            <a:bodyPr vert="horz"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单击添加标题</a:t>
              </a:r>
            </a:p>
          </p:txBody>
        </p:sp>
        <p:sp>
          <p:nvSpPr>
            <p:cNvPr id="115" name="文本框 114"/>
            <p:cNvSpPr txBox="1"/>
            <p:nvPr/>
          </p:nvSpPr>
          <p:spPr>
            <a:xfrm>
              <a:off x="911424" y="4875733"/>
              <a:ext cx="2517774" cy="369218"/>
            </a:xfrm>
            <a:prstGeom prst="rect">
              <a:avLst/>
            </a:prstGeom>
            <a:noFill/>
          </p:spPr>
          <p:txBody>
            <a:bodyPr vert="horz" wrap="square" rtlCol="0">
              <a:spAutoFit/>
            </a:bodyPr>
            <a:lstStyle/>
            <a:p>
              <a:pPr algn="ctr"/>
              <a:r>
                <a:rPr lang="en-US" altLang="zh-CN" sz="1200" dirty="0">
                  <a:solidFill>
                    <a:schemeClr val="bg1"/>
                  </a:solidFill>
                  <a:latin typeface="方正行楷简体" panose="03000509000000000000" pitchFamily="65" charset="-122"/>
                  <a:ea typeface="方正行楷简体" panose="03000509000000000000" pitchFamily="65" charset="-122"/>
                </a:rPr>
                <a:t>2016~2017</a:t>
              </a:r>
              <a:endParaRPr lang="zh-CN" altLang="en-US" sz="1200" dirty="0">
                <a:solidFill>
                  <a:schemeClr val="bg1"/>
                </a:solidFill>
                <a:latin typeface="方正行楷简体" panose="03000509000000000000" pitchFamily="65" charset="-122"/>
                <a:ea typeface="方正行楷简体" panose="03000509000000000000" pitchFamily="65" charset="-122"/>
              </a:endParaRPr>
            </a:p>
          </p:txBody>
        </p:sp>
      </p:grpSp>
    </p:spTree>
    <p:extLst>
      <p:ext uri="{BB962C8B-B14F-4D97-AF65-F5344CB8AC3E}">
        <p14:creationId xmlns:p14="http://schemas.microsoft.com/office/powerpoint/2010/main" val="226709084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16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60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anim calcmode="lin" valueType="num">
                                      <p:cBhvr>
                                        <p:cTn id="13" dur="1000" fill="hold"/>
                                        <p:tgtEl>
                                          <p:spTgt spid="113"/>
                                        </p:tgtEl>
                                        <p:attrNameLst>
                                          <p:attrName>ppt_x</p:attrName>
                                        </p:attrNameLst>
                                      </p:cBhvr>
                                      <p:tavLst>
                                        <p:tav tm="0">
                                          <p:val>
                                            <p:strVal val="#ppt_x"/>
                                          </p:val>
                                        </p:tav>
                                        <p:tav tm="100000">
                                          <p:val>
                                            <p:strVal val="#ppt_x"/>
                                          </p:val>
                                        </p:tav>
                                      </p:tavLst>
                                    </p:anim>
                                    <p:anim calcmode="lin" valueType="num">
                                      <p:cBhvr>
                                        <p:cTn id="14" dur="1000" fill="hold"/>
                                        <p:tgtEl>
                                          <p:spTgt spid="113"/>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2400"/>
                                  </p:stCondLst>
                                  <p:childTnLst>
                                    <p:set>
                                      <p:cBhvr>
                                        <p:cTn id="16" dur="1" fill="hold">
                                          <p:stCondLst>
                                            <p:cond delay="0"/>
                                          </p:stCondLst>
                                        </p:cTn>
                                        <p:tgtEl>
                                          <p:spTgt spid="19"/>
                                        </p:tgtEl>
                                        <p:attrNameLst>
                                          <p:attrName>style.visibility</p:attrName>
                                        </p:attrNameLst>
                                      </p:cBhvr>
                                      <p:to>
                                        <p:strVal val="visible"/>
                                      </p:to>
                                    </p:set>
                                    <p:animEffect transition="in" filter="barn(outVertical)">
                                      <p:cBhvr>
                                        <p:cTn id="17" dur="500"/>
                                        <p:tgtEl>
                                          <p:spTgt spid="19"/>
                                        </p:tgtEl>
                                      </p:cBhvr>
                                    </p:animEffect>
                                  </p:childTnLst>
                                </p:cTn>
                              </p:par>
                              <p:par>
                                <p:cTn id="18" presetID="22" presetClass="entr" presetSubtype="1" fill="hold" nodeType="withEffect">
                                  <p:stCondLst>
                                    <p:cond delay="2700"/>
                                  </p:stCondLst>
                                  <p:childTnLst>
                                    <p:set>
                                      <p:cBhvr>
                                        <p:cTn id="19" dur="1" fill="hold">
                                          <p:stCondLst>
                                            <p:cond delay="0"/>
                                          </p:stCondLst>
                                        </p:cTn>
                                        <p:tgtEl>
                                          <p:spTgt spid="103"/>
                                        </p:tgtEl>
                                        <p:attrNameLst>
                                          <p:attrName>style.visibility</p:attrName>
                                        </p:attrNameLst>
                                      </p:cBhvr>
                                      <p:to>
                                        <p:strVal val="visible"/>
                                      </p:to>
                                    </p:set>
                                    <p:animEffect transition="in" filter="wipe(up)">
                                      <p:cBhvr>
                                        <p:cTn id="20" dur="500"/>
                                        <p:tgtEl>
                                          <p:spTgt spid="103"/>
                                        </p:tgtEl>
                                      </p:cBhvr>
                                    </p:animEffect>
                                  </p:childTnLst>
                                </p:cTn>
                              </p:par>
                              <p:par>
                                <p:cTn id="21" presetID="42" presetClass="entr" presetSubtype="0" fill="hold" nodeType="withEffect">
                                  <p:stCondLst>
                                    <p:cond delay="310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750"/>
                                        <p:tgtEl>
                                          <p:spTgt spid="99"/>
                                        </p:tgtEl>
                                      </p:cBhvr>
                                    </p:animEffect>
                                    <p:anim calcmode="lin" valueType="num">
                                      <p:cBhvr>
                                        <p:cTn id="24" dur="750" fill="hold"/>
                                        <p:tgtEl>
                                          <p:spTgt spid="99"/>
                                        </p:tgtEl>
                                        <p:attrNameLst>
                                          <p:attrName>ppt_x</p:attrName>
                                        </p:attrNameLst>
                                      </p:cBhvr>
                                      <p:tavLst>
                                        <p:tav tm="0">
                                          <p:val>
                                            <p:strVal val="#ppt_x"/>
                                          </p:val>
                                        </p:tav>
                                        <p:tav tm="100000">
                                          <p:val>
                                            <p:strVal val="#ppt_x"/>
                                          </p:val>
                                        </p:tav>
                                      </p:tavLst>
                                    </p:anim>
                                    <p:anim calcmode="lin" valueType="num">
                                      <p:cBhvr>
                                        <p:cTn id="25" dur="750" fill="hold"/>
                                        <p:tgtEl>
                                          <p:spTgt spid="99"/>
                                        </p:tgtEl>
                                        <p:attrNameLst>
                                          <p:attrName>ppt_y</p:attrName>
                                        </p:attrNameLst>
                                      </p:cBhvr>
                                      <p:tavLst>
                                        <p:tav tm="0">
                                          <p:val>
                                            <p:strVal val="#ppt_y+.1"/>
                                          </p:val>
                                        </p:tav>
                                        <p:tav tm="100000">
                                          <p:val>
                                            <p:strVal val="#ppt_y"/>
                                          </p:val>
                                        </p:tav>
                                      </p:tavLst>
                                    </p:anim>
                                  </p:childTnLst>
                                </p:cTn>
                              </p:par>
                              <p:par>
                                <p:cTn id="26" presetID="23" presetClass="entr" presetSubtype="288" fill="hold" grpId="0" nodeType="withEffect">
                                  <p:stCondLst>
                                    <p:cond delay="3500"/>
                                  </p:stCondLst>
                                  <p:iterate type="lt">
                                    <p:tmPct val="10000"/>
                                  </p:iterate>
                                  <p:childTnLst>
                                    <p:set>
                                      <p:cBhvr>
                                        <p:cTn id="27" dur="1" fill="hold">
                                          <p:stCondLst>
                                            <p:cond delay="0"/>
                                          </p:stCondLst>
                                        </p:cTn>
                                        <p:tgtEl>
                                          <p:spTgt spid="108"/>
                                        </p:tgtEl>
                                        <p:attrNameLst>
                                          <p:attrName>style.visibility</p:attrName>
                                        </p:attrNameLst>
                                      </p:cBhvr>
                                      <p:to>
                                        <p:strVal val="visible"/>
                                      </p:to>
                                    </p:set>
                                    <p:anim calcmode="lin" valueType="num">
                                      <p:cBhvr>
                                        <p:cTn id="28" dur="500" fill="hold"/>
                                        <p:tgtEl>
                                          <p:spTgt spid="108"/>
                                        </p:tgtEl>
                                        <p:attrNameLst>
                                          <p:attrName>ppt_w</p:attrName>
                                        </p:attrNameLst>
                                      </p:cBhvr>
                                      <p:tavLst>
                                        <p:tav tm="0">
                                          <p:val>
                                            <p:strVal val="4/3*#ppt_w"/>
                                          </p:val>
                                        </p:tav>
                                        <p:tav tm="100000">
                                          <p:val>
                                            <p:strVal val="#ppt_w"/>
                                          </p:val>
                                        </p:tav>
                                      </p:tavLst>
                                    </p:anim>
                                    <p:anim calcmode="lin" valueType="num">
                                      <p:cBhvr>
                                        <p:cTn id="29" dur="500" fill="hold"/>
                                        <p:tgtEl>
                                          <p:spTgt spid="108"/>
                                        </p:tgtEl>
                                        <p:attrNameLst>
                                          <p:attrName>ppt_h</p:attrName>
                                        </p:attrNameLst>
                                      </p:cBhvr>
                                      <p:tavLst>
                                        <p:tav tm="0">
                                          <p:val>
                                            <p:strVal val="4/3*#ppt_h"/>
                                          </p:val>
                                        </p:tav>
                                        <p:tav tm="100000">
                                          <p:val>
                                            <p:strVal val="#ppt_h"/>
                                          </p:val>
                                        </p:tav>
                                      </p:tavLst>
                                    </p:anim>
                                  </p:childTnLst>
                                </p:cTn>
                              </p:par>
                              <p:par>
                                <p:cTn id="30" presetID="22" presetClass="entr" presetSubtype="8" fill="hold" grpId="0" nodeType="withEffect">
                                  <p:stCondLst>
                                    <p:cond delay="3800"/>
                                  </p:stCondLst>
                                  <p:childTnLst>
                                    <p:set>
                                      <p:cBhvr>
                                        <p:cTn id="31" dur="1" fill="hold">
                                          <p:stCondLst>
                                            <p:cond delay="0"/>
                                          </p:stCondLst>
                                        </p:cTn>
                                        <p:tgtEl>
                                          <p:spTgt spid="107"/>
                                        </p:tgtEl>
                                        <p:attrNameLst>
                                          <p:attrName>style.visibility</p:attrName>
                                        </p:attrNameLst>
                                      </p:cBhvr>
                                      <p:to>
                                        <p:strVal val="visible"/>
                                      </p:to>
                                    </p:set>
                                    <p:animEffect transition="in" filter="wipe(left)">
                                      <p:cBhvr>
                                        <p:cTn id="32" dur="500"/>
                                        <p:tgtEl>
                                          <p:spTgt spid="107"/>
                                        </p:tgtEl>
                                      </p:cBhvr>
                                    </p:animEffect>
                                  </p:childTnLst>
                                </p:cTn>
                              </p:par>
                              <p:par>
                                <p:cTn id="33" presetID="42" presetClass="entr" presetSubtype="0" fill="hold" nodeType="withEffect">
                                  <p:stCondLst>
                                    <p:cond delay="4200"/>
                                  </p:stCondLst>
                                  <p:childTnLst>
                                    <p:set>
                                      <p:cBhvr>
                                        <p:cTn id="34" dur="1" fill="hold">
                                          <p:stCondLst>
                                            <p:cond delay="0"/>
                                          </p:stCondLst>
                                        </p:cTn>
                                        <p:tgtEl>
                                          <p:spTgt spid="101"/>
                                        </p:tgtEl>
                                        <p:attrNameLst>
                                          <p:attrName>style.visibility</p:attrName>
                                        </p:attrNameLst>
                                      </p:cBhvr>
                                      <p:to>
                                        <p:strVal val="visible"/>
                                      </p:to>
                                    </p:set>
                                    <p:animEffect transition="in" filter="fade">
                                      <p:cBhvr>
                                        <p:cTn id="35" dur="750"/>
                                        <p:tgtEl>
                                          <p:spTgt spid="101"/>
                                        </p:tgtEl>
                                      </p:cBhvr>
                                    </p:animEffect>
                                    <p:anim calcmode="lin" valueType="num">
                                      <p:cBhvr>
                                        <p:cTn id="36" dur="750" fill="hold"/>
                                        <p:tgtEl>
                                          <p:spTgt spid="101"/>
                                        </p:tgtEl>
                                        <p:attrNameLst>
                                          <p:attrName>ppt_x</p:attrName>
                                        </p:attrNameLst>
                                      </p:cBhvr>
                                      <p:tavLst>
                                        <p:tav tm="0">
                                          <p:val>
                                            <p:strVal val="#ppt_x"/>
                                          </p:val>
                                        </p:tav>
                                        <p:tav tm="100000">
                                          <p:val>
                                            <p:strVal val="#ppt_x"/>
                                          </p:val>
                                        </p:tav>
                                      </p:tavLst>
                                    </p:anim>
                                    <p:anim calcmode="lin" valueType="num">
                                      <p:cBhvr>
                                        <p:cTn id="37" dur="750" fill="hold"/>
                                        <p:tgtEl>
                                          <p:spTgt spid="101"/>
                                        </p:tgtEl>
                                        <p:attrNameLst>
                                          <p:attrName>ppt_y</p:attrName>
                                        </p:attrNameLst>
                                      </p:cBhvr>
                                      <p:tavLst>
                                        <p:tav tm="0">
                                          <p:val>
                                            <p:strVal val="#ppt_y+.1"/>
                                          </p:val>
                                        </p:tav>
                                        <p:tav tm="100000">
                                          <p:val>
                                            <p:strVal val="#ppt_y"/>
                                          </p:val>
                                        </p:tav>
                                      </p:tavLst>
                                    </p:anim>
                                  </p:childTnLst>
                                </p:cTn>
                              </p:par>
                              <p:par>
                                <p:cTn id="38" presetID="23" presetClass="entr" presetSubtype="288" fill="hold" grpId="0" nodeType="withEffect">
                                  <p:stCondLst>
                                    <p:cond delay="4600"/>
                                  </p:stCondLst>
                                  <p:iterate type="lt">
                                    <p:tmPct val="10000"/>
                                  </p:iterate>
                                  <p:childTnLst>
                                    <p:set>
                                      <p:cBhvr>
                                        <p:cTn id="39" dur="1" fill="hold">
                                          <p:stCondLst>
                                            <p:cond delay="0"/>
                                          </p:stCondLst>
                                        </p:cTn>
                                        <p:tgtEl>
                                          <p:spTgt spid="111"/>
                                        </p:tgtEl>
                                        <p:attrNameLst>
                                          <p:attrName>style.visibility</p:attrName>
                                        </p:attrNameLst>
                                      </p:cBhvr>
                                      <p:to>
                                        <p:strVal val="visible"/>
                                      </p:to>
                                    </p:set>
                                    <p:anim calcmode="lin" valueType="num">
                                      <p:cBhvr>
                                        <p:cTn id="40" dur="500" fill="hold"/>
                                        <p:tgtEl>
                                          <p:spTgt spid="111"/>
                                        </p:tgtEl>
                                        <p:attrNameLst>
                                          <p:attrName>ppt_w</p:attrName>
                                        </p:attrNameLst>
                                      </p:cBhvr>
                                      <p:tavLst>
                                        <p:tav tm="0">
                                          <p:val>
                                            <p:strVal val="4/3*#ppt_w"/>
                                          </p:val>
                                        </p:tav>
                                        <p:tav tm="100000">
                                          <p:val>
                                            <p:strVal val="#ppt_w"/>
                                          </p:val>
                                        </p:tav>
                                      </p:tavLst>
                                    </p:anim>
                                    <p:anim calcmode="lin" valueType="num">
                                      <p:cBhvr>
                                        <p:cTn id="41" dur="500" fill="hold"/>
                                        <p:tgtEl>
                                          <p:spTgt spid="111"/>
                                        </p:tgtEl>
                                        <p:attrNameLst>
                                          <p:attrName>ppt_h</p:attrName>
                                        </p:attrNameLst>
                                      </p:cBhvr>
                                      <p:tavLst>
                                        <p:tav tm="0">
                                          <p:val>
                                            <p:strVal val="4/3*#ppt_h"/>
                                          </p:val>
                                        </p:tav>
                                        <p:tav tm="100000">
                                          <p:val>
                                            <p:strVal val="#ppt_h"/>
                                          </p:val>
                                        </p:tav>
                                      </p:tavLst>
                                    </p:anim>
                                  </p:childTnLst>
                                </p:cTn>
                              </p:par>
                              <p:par>
                                <p:cTn id="42" presetID="22" presetClass="entr" presetSubtype="8" fill="hold" grpId="0" nodeType="withEffect">
                                  <p:stCondLst>
                                    <p:cond delay="4900"/>
                                  </p:stCondLst>
                                  <p:childTnLst>
                                    <p:set>
                                      <p:cBhvr>
                                        <p:cTn id="43" dur="1" fill="hold">
                                          <p:stCondLst>
                                            <p:cond delay="0"/>
                                          </p:stCondLst>
                                        </p:cTn>
                                        <p:tgtEl>
                                          <p:spTgt spid="110"/>
                                        </p:tgtEl>
                                        <p:attrNameLst>
                                          <p:attrName>style.visibility</p:attrName>
                                        </p:attrNameLst>
                                      </p:cBhvr>
                                      <p:to>
                                        <p:strVal val="visible"/>
                                      </p:to>
                                    </p:set>
                                    <p:animEffect transition="in" filter="wipe(left)">
                                      <p:cBhvr>
                                        <p:cTn id="4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10" grpId="0"/>
      <p:bldP spid="1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Freeform 6"/>
          <p:cNvSpPr>
            <a:spLocks noEditPoints="1"/>
          </p:cNvSpPr>
          <p:nvPr/>
        </p:nvSpPr>
        <p:spPr bwMode="auto">
          <a:xfrm>
            <a:off x="6355455" y="2265268"/>
            <a:ext cx="1575772" cy="1576874"/>
          </a:xfrm>
          <a:custGeom>
            <a:avLst/>
            <a:gdLst>
              <a:gd name="T0" fmla="*/ 2097348 w 2801"/>
              <a:gd name="T1" fmla="*/ 1151102 h 2801"/>
              <a:gd name="T2" fmla="*/ 2101850 w 2801"/>
              <a:gd name="T3" fmla="*/ 1051300 h 2801"/>
              <a:gd name="T4" fmla="*/ 2097348 w 2801"/>
              <a:gd name="T5" fmla="*/ 951498 h 2801"/>
              <a:gd name="T6" fmla="*/ 1882735 w 2801"/>
              <a:gd name="T7" fmla="*/ 928236 h 2801"/>
              <a:gd name="T8" fmla="*/ 1833209 w 2801"/>
              <a:gd name="T9" fmla="*/ 741388 h 2801"/>
              <a:gd name="T10" fmla="*/ 2007301 w 2801"/>
              <a:gd name="T11" fmla="*/ 614572 h 2801"/>
              <a:gd name="T12" fmla="*/ 1907498 w 2801"/>
              <a:gd name="T13" fmla="*/ 441231 h 2801"/>
              <a:gd name="T14" fmla="*/ 1710145 w 2801"/>
              <a:gd name="T15" fmla="*/ 529027 h 2801"/>
              <a:gd name="T16" fmla="*/ 1573574 w 2801"/>
              <a:gd name="T17" fmla="*/ 392455 h 2801"/>
              <a:gd name="T18" fmla="*/ 1660619 w 2801"/>
              <a:gd name="T19" fmla="*/ 195102 h 2801"/>
              <a:gd name="T20" fmla="*/ 1488029 w 2801"/>
              <a:gd name="T21" fmla="*/ 95300 h 2801"/>
              <a:gd name="T22" fmla="*/ 1361212 w 2801"/>
              <a:gd name="T23" fmla="*/ 269391 h 2801"/>
              <a:gd name="T24" fmla="*/ 1173614 w 2801"/>
              <a:gd name="T25" fmla="*/ 219115 h 2801"/>
              <a:gd name="T26" fmla="*/ 1151102 w 2801"/>
              <a:gd name="T27" fmla="*/ 5253 h 2801"/>
              <a:gd name="T28" fmla="*/ 1051300 w 2801"/>
              <a:gd name="T29" fmla="*/ 0 h 2801"/>
              <a:gd name="T30" fmla="*/ 951498 w 2801"/>
              <a:gd name="T31" fmla="*/ 5253 h 2801"/>
              <a:gd name="T32" fmla="*/ 928986 w 2801"/>
              <a:gd name="T33" fmla="*/ 219115 h 2801"/>
              <a:gd name="T34" fmla="*/ 741388 w 2801"/>
              <a:gd name="T35" fmla="*/ 269391 h 2801"/>
              <a:gd name="T36" fmla="*/ 614572 w 2801"/>
              <a:gd name="T37" fmla="*/ 95300 h 2801"/>
              <a:gd name="T38" fmla="*/ 441231 w 2801"/>
              <a:gd name="T39" fmla="*/ 195102 h 2801"/>
              <a:gd name="T40" fmla="*/ 529027 w 2801"/>
              <a:gd name="T41" fmla="*/ 392455 h 2801"/>
              <a:gd name="T42" fmla="*/ 392455 w 2801"/>
              <a:gd name="T43" fmla="*/ 529027 h 2801"/>
              <a:gd name="T44" fmla="*/ 195102 w 2801"/>
              <a:gd name="T45" fmla="*/ 441231 h 2801"/>
              <a:gd name="T46" fmla="*/ 95300 w 2801"/>
              <a:gd name="T47" fmla="*/ 614572 h 2801"/>
              <a:gd name="T48" fmla="*/ 269391 w 2801"/>
              <a:gd name="T49" fmla="*/ 741388 h 2801"/>
              <a:gd name="T50" fmla="*/ 219115 w 2801"/>
              <a:gd name="T51" fmla="*/ 928236 h 2801"/>
              <a:gd name="T52" fmla="*/ 5253 w 2801"/>
              <a:gd name="T53" fmla="*/ 951498 h 2801"/>
              <a:gd name="T54" fmla="*/ 0 w 2801"/>
              <a:gd name="T55" fmla="*/ 1051300 h 2801"/>
              <a:gd name="T56" fmla="*/ 5253 w 2801"/>
              <a:gd name="T57" fmla="*/ 1151102 h 2801"/>
              <a:gd name="T58" fmla="*/ 219115 w 2801"/>
              <a:gd name="T59" fmla="*/ 1173614 h 2801"/>
              <a:gd name="T60" fmla="*/ 269391 w 2801"/>
              <a:gd name="T61" fmla="*/ 1361212 h 2801"/>
              <a:gd name="T62" fmla="*/ 95300 w 2801"/>
              <a:gd name="T63" fmla="*/ 1488029 h 2801"/>
              <a:gd name="T64" fmla="*/ 195102 w 2801"/>
              <a:gd name="T65" fmla="*/ 1660619 h 2801"/>
              <a:gd name="T66" fmla="*/ 392455 w 2801"/>
              <a:gd name="T67" fmla="*/ 1573574 h 2801"/>
              <a:gd name="T68" fmla="*/ 529027 w 2801"/>
              <a:gd name="T69" fmla="*/ 1710145 h 2801"/>
              <a:gd name="T70" fmla="*/ 441231 w 2801"/>
              <a:gd name="T71" fmla="*/ 1907498 h 2801"/>
              <a:gd name="T72" fmla="*/ 614572 w 2801"/>
              <a:gd name="T73" fmla="*/ 2007301 h 2801"/>
              <a:gd name="T74" fmla="*/ 741388 w 2801"/>
              <a:gd name="T75" fmla="*/ 1833209 h 2801"/>
              <a:gd name="T76" fmla="*/ 928986 w 2801"/>
              <a:gd name="T77" fmla="*/ 1882735 h 2801"/>
              <a:gd name="T78" fmla="*/ 951498 w 2801"/>
              <a:gd name="T79" fmla="*/ 2097348 h 2801"/>
              <a:gd name="T80" fmla="*/ 1051300 w 2801"/>
              <a:gd name="T81" fmla="*/ 2101850 h 2801"/>
              <a:gd name="T82" fmla="*/ 1151102 w 2801"/>
              <a:gd name="T83" fmla="*/ 2097348 h 2801"/>
              <a:gd name="T84" fmla="*/ 1173614 w 2801"/>
              <a:gd name="T85" fmla="*/ 1882735 h 2801"/>
              <a:gd name="T86" fmla="*/ 1361212 w 2801"/>
              <a:gd name="T87" fmla="*/ 1833209 h 2801"/>
              <a:gd name="T88" fmla="*/ 1488029 w 2801"/>
              <a:gd name="T89" fmla="*/ 2007301 h 2801"/>
              <a:gd name="T90" fmla="*/ 1661369 w 2801"/>
              <a:gd name="T91" fmla="*/ 1907498 h 2801"/>
              <a:gd name="T92" fmla="*/ 1573574 w 2801"/>
              <a:gd name="T93" fmla="*/ 1710145 h 2801"/>
              <a:gd name="T94" fmla="*/ 1710145 w 2801"/>
              <a:gd name="T95" fmla="*/ 1573574 h 2801"/>
              <a:gd name="T96" fmla="*/ 1907498 w 2801"/>
              <a:gd name="T97" fmla="*/ 1660619 h 2801"/>
              <a:gd name="T98" fmla="*/ 2007301 w 2801"/>
              <a:gd name="T99" fmla="*/ 1488029 h 2801"/>
              <a:gd name="T100" fmla="*/ 1833209 w 2801"/>
              <a:gd name="T101" fmla="*/ 1361212 h 2801"/>
              <a:gd name="T102" fmla="*/ 1882735 w 2801"/>
              <a:gd name="T103" fmla="*/ 1173614 h 2801"/>
              <a:gd name="T104" fmla="*/ 2097348 w 2801"/>
              <a:gd name="T105" fmla="*/ 1151102 h 2801"/>
              <a:gd name="T106" fmla="*/ 1051300 w 2801"/>
              <a:gd name="T107" fmla="*/ 366192 h 2801"/>
              <a:gd name="T108" fmla="*/ 1735658 w 2801"/>
              <a:gd name="T109" fmla="*/ 1051300 h 2801"/>
              <a:gd name="T110" fmla="*/ 1051300 w 2801"/>
              <a:gd name="T111" fmla="*/ 1735658 h 2801"/>
              <a:gd name="T112" fmla="*/ 366192 w 2801"/>
              <a:gd name="T113" fmla="*/ 1051300 h 2801"/>
              <a:gd name="T114" fmla="*/ 1051300 w 2801"/>
              <a:gd name="T115" fmla="*/ 366192 h 280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01" h="2801">
                <a:moveTo>
                  <a:pt x="2795" y="1534"/>
                </a:moveTo>
                <a:cubicBezTo>
                  <a:pt x="2799" y="1490"/>
                  <a:pt x="2801" y="1446"/>
                  <a:pt x="2801" y="1401"/>
                </a:cubicBezTo>
                <a:cubicBezTo>
                  <a:pt x="2801" y="1356"/>
                  <a:pt x="2799" y="1311"/>
                  <a:pt x="2795" y="1268"/>
                </a:cubicBezTo>
                <a:lnTo>
                  <a:pt x="2509" y="1237"/>
                </a:lnTo>
                <a:cubicBezTo>
                  <a:pt x="2497" y="1151"/>
                  <a:pt x="2474" y="1067"/>
                  <a:pt x="2443" y="988"/>
                </a:cubicBezTo>
                <a:lnTo>
                  <a:pt x="2675" y="819"/>
                </a:lnTo>
                <a:cubicBezTo>
                  <a:pt x="2638" y="738"/>
                  <a:pt x="2593" y="660"/>
                  <a:pt x="2542" y="588"/>
                </a:cubicBezTo>
                <a:lnTo>
                  <a:pt x="2279" y="705"/>
                </a:lnTo>
                <a:cubicBezTo>
                  <a:pt x="2225" y="638"/>
                  <a:pt x="2164" y="576"/>
                  <a:pt x="2097" y="523"/>
                </a:cubicBezTo>
                <a:lnTo>
                  <a:pt x="2213" y="260"/>
                </a:lnTo>
                <a:cubicBezTo>
                  <a:pt x="2141" y="209"/>
                  <a:pt x="2064" y="164"/>
                  <a:pt x="1983" y="127"/>
                </a:cubicBezTo>
                <a:lnTo>
                  <a:pt x="1814" y="359"/>
                </a:lnTo>
                <a:cubicBezTo>
                  <a:pt x="1735" y="328"/>
                  <a:pt x="1651" y="305"/>
                  <a:pt x="1564" y="292"/>
                </a:cubicBezTo>
                <a:lnTo>
                  <a:pt x="1534" y="7"/>
                </a:lnTo>
                <a:cubicBezTo>
                  <a:pt x="1490" y="3"/>
                  <a:pt x="1446" y="0"/>
                  <a:pt x="1401" y="0"/>
                </a:cubicBezTo>
                <a:cubicBezTo>
                  <a:pt x="1356" y="0"/>
                  <a:pt x="1311" y="3"/>
                  <a:pt x="1268" y="7"/>
                </a:cubicBezTo>
                <a:lnTo>
                  <a:pt x="1238" y="292"/>
                </a:lnTo>
                <a:cubicBezTo>
                  <a:pt x="1151" y="305"/>
                  <a:pt x="1067" y="328"/>
                  <a:pt x="988" y="359"/>
                </a:cubicBezTo>
                <a:lnTo>
                  <a:pt x="819" y="127"/>
                </a:lnTo>
                <a:cubicBezTo>
                  <a:pt x="738" y="164"/>
                  <a:pt x="660" y="209"/>
                  <a:pt x="588" y="260"/>
                </a:cubicBezTo>
                <a:lnTo>
                  <a:pt x="705" y="523"/>
                </a:lnTo>
                <a:cubicBezTo>
                  <a:pt x="638" y="576"/>
                  <a:pt x="576" y="638"/>
                  <a:pt x="523" y="705"/>
                </a:cubicBezTo>
                <a:lnTo>
                  <a:pt x="260" y="588"/>
                </a:lnTo>
                <a:cubicBezTo>
                  <a:pt x="209" y="660"/>
                  <a:pt x="164" y="738"/>
                  <a:pt x="127" y="819"/>
                </a:cubicBezTo>
                <a:lnTo>
                  <a:pt x="359" y="988"/>
                </a:lnTo>
                <a:cubicBezTo>
                  <a:pt x="328" y="1067"/>
                  <a:pt x="305" y="1151"/>
                  <a:pt x="292" y="1237"/>
                </a:cubicBezTo>
                <a:lnTo>
                  <a:pt x="7" y="1268"/>
                </a:lnTo>
                <a:cubicBezTo>
                  <a:pt x="3" y="1311"/>
                  <a:pt x="0" y="1356"/>
                  <a:pt x="0" y="1401"/>
                </a:cubicBezTo>
                <a:cubicBezTo>
                  <a:pt x="0" y="1446"/>
                  <a:pt x="3" y="1490"/>
                  <a:pt x="7" y="1534"/>
                </a:cubicBezTo>
                <a:lnTo>
                  <a:pt x="292" y="1564"/>
                </a:lnTo>
                <a:cubicBezTo>
                  <a:pt x="305" y="1651"/>
                  <a:pt x="328" y="1735"/>
                  <a:pt x="359" y="1814"/>
                </a:cubicBezTo>
                <a:lnTo>
                  <a:pt x="127" y="1983"/>
                </a:lnTo>
                <a:cubicBezTo>
                  <a:pt x="164" y="2064"/>
                  <a:pt x="209" y="2141"/>
                  <a:pt x="260" y="2213"/>
                </a:cubicBezTo>
                <a:lnTo>
                  <a:pt x="523" y="2097"/>
                </a:lnTo>
                <a:cubicBezTo>
                  <a:pt x="576" y="2164"/>
                  <a:pt x="638" y="2226"/>
                  <a:pt x="705" y="2279"/>
                </a:cubicBezTo>
                <a:lnTo>
                  <a:pt x="588" y="2542"/>
                </a:lnTo>
                <a:cubicBezTo>
                  <a:pt x="660" y="2593"/>
                  <a:pt x="738" y="2638"/>
                  <a:pt x="819" y="2675"/>
                </a:cubicBezTo>
                <a:lnTo>
                  <a:pt x="988" y="2443"/>
                </a:lnTo>
                <a:cubicBezTo>
                  <a:pt x="1067" y="2474"/>
                  <a:pt x="1151" y="2497"/>
                  <a:pt x="1238" y="2509"/>
                </a:cubicBezTo>
                <a:lnTo>
                  <a:pt x="1268" y="2795"/>
                </a:lnTo>
                <a:cubicBezTo>
                  <a:pt x="1311" y="2799"/>
                  <a:pt x="1356" y="2801"/>
                  <a:pt x="1401" y="2801"/>
                </a:cubicBezTo>
                <a:cubicBezTo>
                  <a:pt x="1446" y="2801"/>
                  <a:pt x="1490" y="2799"/>
                  <a:pt x="1534" y="2795"/>
                </a:cubicBezTo>
                <a:lnTo>
                  <a:pt x="1564" y="2509"/>
                </a:lnTo>
                <a:cubicBezTo>
                  <a:pt x="1651" y="2497"/>
                  <a:pt x="1735" y="2474"/>
                  <a:pt x="1814" y="2443"/>
                </a:cubicBezTo>
                <a:lnTo>
                  <a:pt x="1983" y="2675"/>
                </a:lnTo>
                <a:cubicBezTo>
                  <a:pt x="2064" y="2638"/>
                  <a:pt x="2141" y="2593"/>
                  <a:pt x="2214" y="2542"/>
                </a:cubicBezTo>
                <a:lnTo>
                  <a:pt x="2097" y="2279"/>
                </a:lnTo>
                <a:cubicBezTo>
                  <a:pt x="2164" y="2225"/>
                  <a:pt x="2226" y="2164"/>
                  <a:pt x="2279" y="2097"/>
                </a:cubicBezTo>
                <a:lnTo>
                  <a:pt x="2542" y="2213"/>
                </a:lnTo>
                <a:cubicBezTo>
                  <a:pt x="2593" y="2141"/>
                  <a:pt x="2638" y="2064"/>
                  <a:pt x="2675" y="1983"/>
                </a:cubicBezTo>
                <a:lnTo>
                  <a:pt x="2443" y="1814"/>
                </a:lnTo>
                <a:cubicBezTo>
                  <a:pt x="2474" y="1735"/>
                  <a:pt x="2497" y="1651"/>
                  <a:pt x="2509" y="1564"/>
                </a:cubicBezTo>
                <a:lnTo>
                  <a:pt x="2795" y="1534"/>
                </a:lnTo>
                <a:close/>
                <a:moveTo>
                  <a:pt x="1401" y="488"/>
                </a:moveTo>
                <a:cubicBezTo>
                  <a:pt x="1905" y="488"/>
                  <a:pt x="2313" y="897"/>
                  <a:pt x="2313" y="1401"/>
                </a:cubicBezTo>
                <a:cubicBezTo>
                  <a:pt x="2313" y="1905"/>
                  <a:pt x="1905" y="2313"/>
                  <a:pt x="1401" y="2313"/>
                </a:cubicBezTo>
                <a:cubicBezTo>
                  <a:pt x="897" y="2313"/>
                  <a:pt x="488" y="1905"/>
                  <a:pt x="488" y="1401"/>
                </a:cubicBezTo>
                <a:cubicBezTo>
                  <a:pt x="488" y="897"/>
                  <a:pt x="897" y="488"/>
                  <a:pt x="1401" y="488"/>
                </a:cubicBezTo>
                <a:close/>
              </a:path>
            </a:pathLst>
          </a:custGeom>
          <a:solidFill>
            <a:schemeClr val="accent4"/>
          </a:solidFill>
          <a:ln w="9525">
            <a:noFill/>
            <a:round/>
            <a:headEnd/>
            <a:tailEnd/>
          </a:ln>
        </p:spPr>
        <p:txBody>
          <a:bodyPr lIns="68562" tIns="34281" rIns="68562" bIns="34281"/>
          <a:lstStyle/>
          <a:p>
            <a:endParaRPr lang="zh-CN" altLang="en-US"/>
          </a:p>
        </p:txBody>
      </p:sp>
      <p:sp>
        <p:nvSpPr>
          <p:cNvPr id="40966" name="Freeform 7"/>
          <p:cNvSpPr>
            <a:spLocks noEditPoints="1"/>
          </p:cNvSpPr>
          <p:nvPr/>
        </p:nvSpPr>
        <p:spPr bwMode="auto">
          <a:xfrm>
            <a:off x="4715414" y="1497079"/>
            <a:ext cx="1869742" cy="1869858"/>
          </a:xfrm>
          <a:custGeom>
            <a:avLst/>
            <a:gdLst>
              <a:gd name="T0" fmla="*/ 2488708 w 3322"/>
              <a:gd name="T1" fmla="*/ 1365479 h 3322"/>
              <a:gd name="T2" fmla="*/ 2493963 w 3322"/>
              <a:gd name="T3" fmla="*/ 1246188 h 3322"/>
              <a:gd name="T4" fmla="*/ 2488708 w 3322"/>
              <a:gd name="T5" fmla="*/ 1127646 h 3322"/>
              <a:gd name="T6" fmla="*/ 2234206 w 3322"/>
              <a:gd name="T7" fmla="*/ 1101387 h 3322"/>
              <a:gd name="T8" fmla="*/ 2174898 w 3322"/>
              <a:gd name="T9" fmla="*/ 879309 h 3322"/>
              <a:gd name="T10" fmla="*/ 2381352 w 3322"/>
              <a:gd name="T11" fmla="*/ 729256 h 3322"/>
              <a:gd name="T12" fmla="*/ 2262735 w 3322"/>
              <a:gd name="T13" fmla="*/ 523684 h 3322"/>
              <a:gd name="T14" fmla="*/ 2029254 w 3322"/>
              <a:gd name="T15" fmla="*/ 627220 h 3322"/>
              <a:gd name="T16" fmla="*/ 1866343 w 3322"/>
              <a:gd name="T17" fmla="*/ 465163 h 3322"/>
              <a:gd name="T18" fmla="*/ 1970696 w 3322"/>
              <a:gd name="T19" fmla="*/ 231081 h 3322"/>
              <a:gd name="T20" fmla="*/ 1764993 w 3322"/>
              <a:gd name="T21" fmla="*/ 112540 h 3322"/>
              <a:gd name="T22" fmla="*/ 1614845 w 3322"/>
              <a:gd name="T23" fmla="*/ 319612 h 3322"/>
              <a:gd name="T24" fmla="*/ 1392625 w 3322"/>
              <a:gd name="T25" fmla="*/ 260341 h 3322"/>
              <a:gd name="T26" fmla="*/ 1365599 w 3322"/>
              <a:gd name="T27" fmla="*/ 6002 h 3322"/>
              <a:gd name="T28" fmla="*/ 1246982 w 3322"/>
              <a:gd name="T29" fmla="*/ 0 h 3322"/>
              <a:gd name="T30" fmla="*/ 1128364 w 3322"/>
              <a:gd name="T31" fmla="*/ 6002 h 3322"/>
              <a:gd name="T32" fmla="*/ 1101338 w 3322"/>
              <a:gd name="T33" fmla="*/ 260341 h 3322"/>
              <a:gd name="T34" fmla="*/ 879118 w 3322"/>
              <a:gd name="T35" fmla="*/ 319612 h 3322"/>
              <a:gd name="T36" fmla="*/ 728970 w 3322"/>
              <a:gd name="T37" fmla="*/ 112540 h 3322"/>
              <a:gd name="T38" fmla="*/ 523267 w 3322"/>
              <a:gd name="T39" fmla="*/ 231081 h 3322"/>
              <a:gd name="T40" fmla="*/ 627620 w 3322"/>
              <a:gd name="T41" fmla="*/ 465163 h 3322"/>
              <a:gd name="T42" fmla="*/ 464709 w 3322"/>
              <a:gd name="T43" fmla="*/ 627220 h 3322"/>
              <a:gd name="T44" fmla="*/ 231228 w 3322"/>
              <a:gd name="T45" fmla="*/ 523684 h 3322"/>
              <a:gd name="T46" fmla="*/ 112611 w 3322"/>
              <a:gd name="T47" fmla="*/ 729256 h 3322"/>
              <a:gd name="T48" fmla="*/ 319065 w 3322"/>
              <a:gd name="T49" fmla="*/ 879309 h 3322"/>
              <a:gd name="T50" fmla="*/ 259757 w 3322"/>
              <a:gd name="T51" fmla="*/ 1101387 h 3322"/>
              <a:gd name="T52" fmla="*/ 6006 w 3322"/>
              <a:gd name="T53" fmla="*/ 1127646 h 3322"/>
              <a:gd name="T54" fmla="*/ 0 w 3322"/>
              <a:gd name="T55" fmla="*/ 1246188 h 3322"/>
              <a:gd name="T56" fmla="*/ 6006 w 3322"/>
              <a:gd name="T57" fmla="*/ 1365479 h 3322"/>
              <a:gd name="T58" fmla="*/ 259757 w 3322"/>
              <a:gd name="T59" fmla="*/ 1391739 h 3322"/>
              <a:gd name="T60" fmla="*/ 319065 w 3322"/>
              <a:gd name="T61" fmla="*/ 1613817 h 3322"/>
              <a:gd name="T62" fmla="*/ 112611 w 3322"/>
              <a:gd name="T63" fmla="*/ 1763869 h 3322"/>
              <a:gd name="T64" fmla="*/ 231228 w 3322"/>
              <a:gd name="T65" fmla="*/ 1969441 h 3322"/>
              <a:gd name="T66" fmla="*/ 464709 w 3322"/>
              <a:gd name="T67" fmla="*/ 1865155 h 3322"/>
              <a:gd name="T68" fmla="*/ 627620 w 3322"/>
              <a:gd name="T69" fmla="*/ 2027962 h 3322"/>
              <a:gd name="T70" fmla="*/ 523267 w 3322"/>
              <a:gd name="T71" fmla="*/ 2261294 h 3322"/>
              <a:gd name="T72" fmla="*/ 728970 w 3322"/>
              <a:gd name="T73" fmla="*/ 2380586 h 3322"/>
              <a:gd name="T74" fmla="*/ 879118 w 3322"/>
              <a:gd name="T75" fmla="*/ 2173513 h 3322"/>
              <a:gd name="T76" fmla="*/ 1101338 w 3322"/>
              <a:gd name="T77" fmla="*/ 2232784 h 3322"/>
              <a:gd name="T78" fmla="*/ 1128364 w 3322"/>
              <a:gd name="T79" fmla="*/ 2487123 h 3322"/>
              <a:gd name="T80" fmla="*/ 1246982 w 3322"/>
              <a:gd name="T81" fmla="*/ 2492375 h 3322"/>
              <a:gd name="T82" fmla="*/ 1365599 w 3322"/>
              <a:gd name="T83" fmla="*/ 2487123 h 3322"/>
              <a:gd name="T84" fmla="*/ 1392625 w 3322"/>
              <a:gd name="T85" fmla="*/ 2232784 h 3322"/>
              <a:gd name="T86" fmla="*/ 1614845 w 3322"/>
              <a:gd name="T87" fmla="*/ 2173513 h 3322"/>
              <a:gd name="T88" fmla="*/ 1764993 w 3322"/>
              <a:gd name="T89" fmla="*/ 2380586 h 3322"/>
              <a:gd name="T90" fmla="*/ 1970696 w 3322"/>
              <a:gd name="T91" fmla="*/ 2261294 h 3322"/>
              <a:gd name="T92" fmla="*/ 1866343 w 3322"/>
              <a:gd name="T93" fmla="*/ 2027962 h 3322"/>
              <a:gd name="T94" fmla="*/ 2029254 w 3322"/>
              <a:gd name="T95" fmla="*/ 1865155 h 3322"/>
              <a:gd name="T96" fmla="*/ 2262735 w 3322"/>
              <a:gd name="T97" fmla="*/ 1969441 h 3322"/>
              <a:gd name="T98" fmla="*/ 2381352 w 3322"/>
              <a:gd name="T99" fmla="*/ 1763869 h 3322"/>
              <a:gd name="T100" fmla="*/ 2174898 w 3322"/>
              <a:gd name="T101" fmla="*/ 1613817 h 3322"/>
              <a:gd name="T102" fmla="*/ 2234206 w 3322"/>
              <a:gd name="T103" fmla="*/ 1391739 h 3322"/>
              <a:gd name="T104" fmla="*/ 2488708 w 3322"/>
              <a:gd name="T105" fmla="*/ 1365479 h 3322"/>
              <a:gd name="T106" fmla="*/ 1246982 w 3322"/>
              <a:gd name="T107" fmla="*/ 439654 h 3322"/>
              <a:gd name="T108" fmla="*/ 2054029 w 3322"/>
              <a:gd name="T109" fmla="*/ 1246188 h 3322"/>
              <a:gd name="T110" fmla="*/ 1246982 w 3322"/>
              <a:gd name="T111" fmla="*/ 2053471 h 3322"/>
              <a:gd name="T112" fmla="*/ 439934 w 3322"/>
              <a:gd name="T113" fmla="*/ 1246188 h 3322"/>
              <a:gd name="T114" fmla="*/ 1246982 w 3322"/>
              <a:gd name="T115" fmla="*/ 439654 h 33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322" h="3322">
                <a:moveTo>
                  <a:pt x="3315" y="1820"/>
                </a:moveTo>
                <a:cubicBezTo>
                  <a:pt x="3319" y="1768"/>
                  <a:pt x="3322" y="1715"/>
                  <a:pt x="3322" y="1661"/>
                </a:cubicBezTo>
                <a:cubicBezTo>
                  <a:pt x="3322" y="1608"/>
                  <a:pt x="3319" y="1555"/>
                  <a:pt x="3315" y="1503"/>
                </a:cubicBezTo>
                <a:lnTo>
                  <a:pt x="2976" y="1468"/>
                </a:lnTo>
                <a:cubicBezTo>
                  <a:pt x="2961" y="1365"/>
                  <a:pt x="2934" y="1266"/>
                  <a:pt x="2897" y="1172"/>
                </a:cubicBezTo>
                <a:lnTo>
                  <a:pt x="3172" y="972"/>
                </a:lnTo>
                <a:cubicBezTo>
                  <a:pt x="3128" y="875"/>
                  <a:pt x="3075" y="783"/>
                  <a:pt x="3014" y="698"/>
                </a:cubicBezTo>
                <a:lnTo>
                  <a:pt x="2703" y="836"/>
                </a:lnTo>
                <a:cubicBezTo>
                  <a:pt x="2639" y="756"/>
                  <a:pt x="2566" y="683"/>
                  <a:pt x="2486" y="620"/>
                </a:cubicBezTo>
                <a:lnTo>
                  <a:pt x="2625" y="308"/>
                </a:lnTo>
                <a:cubicBezTo>
                  <a:pt x="2539" y="247"/>
                  <a:pt x="2448" y="194"/>
                  <a:pt x="2351" y="150"/>
                </a:cubicBezTo>
                <a:lnTo>
                  <a:pt x="2151" y="426"/>
                </a:lnTo>
                <a:cubicBezTo>
                  <a:pt x="2057" y="389"/>
                  <a:pt x="1958" y="362"/>
                  <a:pt x="1855" y="347"/>
                </a:cubicBezTo>
                <a:lnTo>
                  <a:pt x="1819" y="8"/>
                </a:lnTo>
                <a:cubicBezTo>
                  <a:pt x="1767" y="3"/>
                  <a:pt x="1714" y="0"/>
                  <a:pt x="1661" y="0"/>
                </a:cubicBezTo>
                <a:cubicBezTo>
                  <a:pt x="1608" y="0"/>
                  <a:pt x="1555" y="3"/>
                  <a:pt x="1503" y="8"/>
                </a:cubicBezTo>
                <a:lnTo>
                  <a:pt x="1467" y="347"/>
                </a:lnTo>
                <a:cubicBezTo>
                  <a:pt x="1364" y="362"/>
                  <a:pt x="1265" y="389"/>
                  <a:pt x="1171" y="426"/>
                </a:cubicBezTo>
                <a:lnTo>
                  <a:pt x="971" y="150"/>
                </a:lnTo>
                <a:cubicBezTo>
                  <a:pt x="875" y="194"/>
                  <a:pt x="783" y="247"/>
                  <a:pt x="697" y="308"/>
                </a:cubicBezTo>
                <a:lnTo>
                  <a:pt x="836" y="620"/>
                </a:lnTo>
                <a:cubicBezTo>
                  <a:pt x="756" y="683"/>
                  <a:pt x="683" y="756"/>
                  <a:pt x="619" y="836"/>
                </a:cubicBezTo>
                <a:lnTo>
                  <a:pt x="308" y="698"/>
                </a:lnTo>
                <a:cubicBezTo>
                  <a:pt x="247" y="783"/>
                  <a:pt x="194" y="875"/>
                  <a:pt x="150" y="972"/>
                </a:cubicBezTo>
                <a:lnTo>
                  <a:pt x="425" y="1172"/>
                </a:lnTo>
                <a:cubicBezTo>
                  <a:pt x="388" y="1266"/>
                  <a:pt x="361" y="1365"/>
                  <a:pt x="346" y="1468"/>
                </a:cubicBezTo>
                <a:lnTo>
                  <a:pt x="8" y="1503"/>
                </a:lnTo>
                <a:cubicBezTo>
                  <a:pt x="3" y="1555"/>
                  <a:pt x="0" y="1608"/>
                  <a:pt x="0" y="1661"/>
                </a:cubicBezTo>
                <a:cubicBezTo>
                  <a:pt x="0" y="1715"/>
                  <a:pt x="3" y="1768"/>
                  <a:pt x="8" y="1820"/>
                </a:cubicBezTo>
                <a:lnTo>
                  <a:pt x="346" y="1855"/>
                </a:lnTo>
                <a:cubicBezTo>
                  <a:pt x="361" y="1958"/>
                  <a:pt x="388" y="2057"/>
                  <a:pt x="425" y="2151"/>
                </a:cubicBezTo>
                <a:lnTo>
                  <a:pt x="150" y="2351"/>
                </a:lnTo>
                <a:cubicBezTo>
                  <a:pt x="194" y="2448"/>
                  <a:pt x="247" y="2540"/>
                  <a:pt x="308" y="2625"/>
                </a:cubicBezTo>
                <a:lnTo>
                  <a:pt x="619" y="2486"/>
                </a:lnTo>
                <a:cubicBezTo>
                  <a:pt x="683" y="2567"/>
                  <a:pt x="756" y="2639"/>
                  <a:pt x="836" y="2703"/>
                </a:cubicBezTo>
                <a:lnTo>
                  <a:pt x="697" y="3014"/>
                </a:lnTo>
                <a:cubicBezTo>
                  <a:pt x="783" y="3075"/>
                  <a:pt x="874" y="3129"/>
                  <a:pt x="971" y="3173"/>
                </a:cubicBezTo>
                <a:lnTo>
                  <a:pt x="1171" y="2897"/>
                </a:lnTo>
                <a:cubicBezTo>
                  <a:pt x="1265" y="2934"/>
                  <a:pt x="1364" y="2961"/>
                  <a:pt x="1467" y="2976"/>
                </a:cubicBezTo>
                <a:lnTo>
                  <a:pt x="1503" y="3315"/>
                </a:lnTo>
                <a:cubicBezTo>
                  <a:pt x="1555" y="3320"/>
                  <a:pt x="1608" y="3322"/>
                  <a:pt x="1661" y="3322"/>
                </a:cubicBezTo>
                <a:cubicBezTo>
                  <a:pt x="1714" y="3322"/>
                  <a:pt x="1767" y="3320"/>
                  <a:pt x="1819" y="3315"/>
                </a:cubicBezTo>
                <a:lnTo>
                  <a:pt x="1855" y="2976"/>
                </a:lnTo>
                <a:cubicBezTo>
                  <a:pt x="1958" y="2961"/>
                  <a:pt x="2057" y="2934"/>
                  <a:pt x="2151" y="2897"/>
                </a:cubicBezTo>
                <a:lnTo>
                  <a:pt x="2351" y="3173"/>
                </a:lnTo>
                <a:cubicBezTo>
                  <a:pt x="2448" y="3129"/>
                  <a:pt x="2539" y="3075"/>
                  <a:pt x="2625" y="3014"/>
                </a:cubicBezTo>
                <a:lnTo>
                  <a:pt x="2486" y="2703"/>
                </a:lnTo>
                <a:cubicBezTo>
                  <a:pt x="2566" y="2639"/>
                  <a:pt x="2639" y="2567"/>
                  <a:pt x="2703" y="2486"/>
                </a:cubicBezTo>
                <a:lnTo>
                  <a:pt x="3014" y="2625"/>
                </a:lnTo>
                <a:cubicBezTo>
                  <a:pt x="3075" y="2540"/>
                  <a:pt x="3128" y="2448"/>
                  <a:pt x="3172" y="2351"/>
                </a:cubicBezTo>
                <a:lnTo>
                  <a:pt x="2897" y="2151"/>
                </a:lnTo>
                <a:cubicBezTo>
                  <a:pt x="2934" y="2057"/>
                  <a:pt x="2961" y="1958"/>
                  <a:pt x="2976" y="1855"/>
                </a:cubicBezTo>
                <a:lnTo>
                  <a:pt x="3315" y="1820"/>
                </a:lnTo>
                <a:close/>
                <a:moveTo>
                  <a:pt x="1661" y="586"/>
                </a:moveTo>
                <a:cubicBezTo>
                  <a:pt x="2255" y="586"/>
                  <a:pt x="2736" y="1068"/>
                  <a:pt x="2736" y="1661"/>
                </a:cubicBezTo>
                <a:cubicBezTo>
                  <a:pt x="2736" y="2255"/>
                  <a:pt x="2255" y="2737"/>
                  <a:pt x="1661" y="2737"/>
                </a:cubicBezTo>
                <a:cubicBezTo>
                  <a:pt x="1067" y="2737"/>
                  <a:pt x="586" y="2255"/>
                  <a:pt x="586" y="1661"/>
                </a:cubicBezTo>
                <a:cubicBezTo>
                  <a:pt x="586" y="1068"/>
                  <a:pt x="1067" y="586"/>
                  <a:pt x="1661" y="586"/>
                </a:cubicBezTo>
                <a:close/>
              </a:path>
            </a:pathLst>
          </a:custGeom>
          <a:solidFill>
            <a:schemeClr val="accent3"/>
          </a:solidFill>
          <a:ln w="9525">
            <a:noFill/>
            <a:round/>
            <a:headEnd/>
            <a:tailEnd/>
          </a:ln>
        </p:spPr>
        <p:txBody>
          <a:bodyPr lIns="68562" tIns="34281" rIns="68562" bIns="34281"/>
          <a:lstStyle/>
          <a:p>
            <a:endParaRPr lang="zh-CN" altLang="en-US"/>
          </a:p>
        </p:txBody>
      </p:sp>
      <p:sp>
        <p:nvSpPr>
          <p:cNvPr id="40967" name="Freeform 8"/>
          <p:cNvSpPr>
            <a:spLocks noEditPoints="1"/>
          </p:cNvSpPr>
          <p:nvPr/>
        </p:nvSpPr>
        <p:spPr bwMode="auto">
          <a:xfrm>
            <a:off x="1009256" y="1492314"/>
            <a:ext cx="1869742" cy="1871049"/>
          </a:xfrm>
          <a:custGeom>
            <a:avLst/>
            <a:gdLst>
              <a:gd name="T0" fmla="*/ 2487957 w 3322"/>
              <a:gd name="T1" fmla="*/ 1365598 h 3322"/>
              <a:gd name="T2" fmla="*/ 2493963 w 3322"/>
              <a:gd name="T3" fmla="*/ 1246981 h 3322"/>
              <a:gd name="T4" fmla="*/ 2487957 w 3322"/>
              <a:gd name="T5" fmla="*/ 1128364 h 3322"/>
              <a:gd name="T6" fmla="*/ 2234206 w 3322"/>
              <a:gd name="T7" fmla="*/ 1101337 h 3322"/>
              <a:gd name="T8" fmla="*/ 2174898 w 3322"/>
              <a:gd name="T9" fmla="*/ 879118 h 3322"/>
              <a:gd name="T10" fmla="*/ 2381352 w 3322"/>
              <a:gd name="T11" fmla="*/ 728970 h 3322"/>
              <a:gd name="T12" fmla="*/ 2262735 w 3322"/>
              <a:gd name="T13" fmla="*/ 523267 h 3322"/>
              <a:gd name="T14" fmla="*/ 2029254 w 3322"/>
              <a:gd name="T15" fmla="*/ 627620 h 3322"/>
              <a:gd name="T16" fmla="*/ 1866343 w 3322"/>
              <a:gd name="T17" fmla="*/ 464709 h 3322"/>
              <a:gd name="T18" fmla="*/ 1970696 w 3322"/>
              <a:gd name="T19" fmla="*/ 231228 h 3322"/>
              <a:gd name="T20" fmla="*/ 1764993 w 3322"/>
              <a:gd name="T21" fmla="*/ 112611 h 3322"/>
              <a:gd name="T22" fmla="*/ 1614845 w 3322"/>
              <a:gd name="T23" fmla="*/ 319065 h 3322"/>
              <a:gd name="T24" fmla="*/ 1392625 w 3322"/>
              <a:gd name="T25" fmla="*/ 259756 h 3322"/>
              <a:gd name="T26" fmla="*/ 1365599 w 3322"/>
              <a:gd name="T27" fmla="*/ 6006 h 3322"/>
              <a:gd name="T28" fmla="*/ 1246982 w 3322"/>
              <a:gd name="T29" fmla="*/ 0 h 3322"/>
              <a:gd name="T30" fmla="*/ 1128364 w 3322"/>
              <a:gd name="T31" fmla="*/ 6006 h 3322"/>
              <a:gd name="T32" fmla="*/ 1101338 w 3322"/>
              <a:gd name="T33" fmla="*/ 259756 h 3322"/>
              <a:gd name="T34" fmla="*/ 879118 w 3322"/>
              <a:gd name="T35" fmla="*/ 319065 h 3322"/>
              <a:gd name="T36" fmla="*/ 728970 w 3322"/>
              <a:gd name="T37" fmla="*/ 112611 h 3322"/>
              <a:gd name="T38" fmla="*/ 523267 w 3322"/>
              <a:gd name="T39" fmla="*/ 231228 h 3322"/>
              <a:gd name="T40" fmla="*/ 627620 w 3322"/>
              <a:gd name="T41" fmla="*/ 464709 h 3322"/>
              <a:gd name="T42" fmla="*/ 464709 w 3322"/>
              <a:gd name="T43" fmla="*/ 627620 h 3322"/>
              <a:gd name="T44" fmla="*/ 231228 w 3322"/>
              <a:gd name="T45" fmla="*/ 523267 h 3322"/>
              <a:gd name="T46" fmla="*/ 112611 w 3322"/>
              <a:gd name="T47" fmla="*/ 728970 h 3322"/>
              <a:gd name="T48" fmla="*/ 319065 w 3322"/>
              <a:gd name="T49" fmla="*/ 879118 h 3322"/>
              <a:gd name="T50" fmla="*/ 259757 w 3322"/>
              <a:gd name="T51" fmla="*/ 1101337 h 3322"/>
              <a:gd name="T52" fmla="*/ 6006 w 3322"/>
              <a:gd name="T53" fmla="*/ 1128364 h 3322"/>
              <a:gd name="T54" fmla="*/ 0 w 3322"/>
              <a:gd name="T55" fmla="*/ 1246981 h 3322"/>
              <a:gd name="T56" fmla="*/ 6006 w 3322"/>
              <a:gd name="T57" fmla="*/ 1365598 h 3322"/>
              <a:gd name="T58" fmla="*/ 259757 w 3322"/>
              <a:gd name="T59" fmla="*/ 1392625 h 3322"/>
              <a:gd name="T60" fmla="*/ 319065 w 3322"/>
              <a:gd name="T61" fmla="*/ 1614844 h 3322"/>
              <a:gd name="T62" fmla="*/ 112611 w 3322"/>
              <a:gd name="T63" fmla="*/ 1764992 h 3322"/>
              <a:gd name="T64" fmla="*/ 231228 w 3322"/>
              <a:gd name="T65" fmla="*/ 1970695 h 3322"/>
              <a:gd name="T66" fmla="*/ 464709 w 3322"/>
              <a:gd name="T67" fmla="*/ 1866342 h 3322"/>
              <a:gd name="T68" fmla="*/ 627620 w 3322"/>
              <a:gd name="T69" fmla="*/ 2029253 h 3322"/>
              <a:gd name="T70" fmla="*/ 523267 w 3322"/>
              <a:gd name="T71" fmla="*/ 2262734 h 3322"/>
              <a:gd name="T72" fmla="*/ 728970 w 3322"/>
              <a:gd name="T73" fmla="*/ 2381351 h 3322"/>
              <a:gd name="T74" fmla="*/ 879118 w 3322"/>
              <a:gd name="T75" fmla="*/ 2174897 h 3322"/>
              <a:gd name="T76" fmla="*/ 1101338 w 3322"/>
              <a:gd name="T77" fmla="*/ 2234206 h 3322"/>
              <a:gd name="T78" fmla="*/ 1128364 w 3322"/>
              <a:gd name="T79" fmla="*/ 2487956 h 3322"/>
              <a:gd name="T80" fmla="*/ 1246982 w 3322"/>
              <a:gd name="T81" fmla="*/ 2493962 h 3322"/>
              <a:gd name="T82" fmla="*/ 1365599 w 3322"/>
              <a:gd name="T83" fmla="*/ 2487956 h 3322"/>
              <a:gd name="T84" fmla="*/ 1392625 w 3322"/>
              <a:gd name="T85" fmla="*/ 2234206 h 3322"/>
              <a:gd name="T86" fmla="*/ 1614845 w 3322"/>
              <a:gd name="T87" fmla="*/ 2174897 h 3322"/>
              <a:gd name="T88" fmla="*/ 1764993 w 3322"/>
              <a:gd name="T89" fmla="*/ 2381351 h 3322"/>
              <a:gd name="T90" fmla="*/ 1970696 w 3322"/>
              <a:gd name="T91" fmla="*/ 2262734 h 3322"/>
              <a:gd name="T92" fmla="*/ 1866343 w 3322"/>
              <a:gd name="T93" fmla="*/ 2028503 h 3322"/>
              <a:gd name="T94" fmla="*/ 2029254 w 3322"/>
              <a:gd name="T95" fmla="*/ 1866342 h 3322"/>
              <a:gd name="T96" fmla="*/ 2262735 w 3322"/>
              <a:gd name="T97" fmla="*/ 1970695 h 3322"/>
              <a:gd name="T98" fmla="*/ 2381352 w 3322"/>
              <a:gd name="T99" fmla="*/ 1764992 h 3322"/>
              <a:gd name="T100" fmla="*/ 2174898 w 3322"/>
              <a:gd name="T101" fmla="*/ 1614844 h 3322"/>
              <a:gd name="T102" fmla="*/ 2234206 w 3322"/>
              <a:gd name="T103" fmla="*/ 1392625 h 3322"/>
              <a:gd name="T104" fmla="*/ 2487957 w 3322"/>
              <a:gd name="T105" fmla="*/ 1365598 h 3322"/>
              <a:gd name="T106" fmla="*/ 1246982 w 3322"/>
              <a:gd name="T107" fmla="*/ 429424 h 3322"/>
              <a:gd name="T108" fmla="*/ 2064539 w 3322"/>
              <a:gd name="T109" fmla="*/ 1246981 h 3322"/>
              <a:gd name="T110" fmla="*/ 1246982 w 3322"/>
              <a:gd name="T111" fmla="*/ 2064538 h 3322"/>
              <a:gd name="T112" fmla="*/ 429424 w 3322"/>
              <a:gd name="T113" fmla="*/ 1246981 h 3322"/>
              <a:gd name="T114" fmla="*/ 1246982 w 3322"/>
              <a:gd name="T115" fmla="*/ 429424 h 33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322" h="3322">
                <a:moveTo>
                  <a:pt x="3314" y="1819"/>
                </a:moveTo>
                <a:cubicBezTo>
                  <a:pt x="3319" y="1767"/>
                  <a:pt x="3322" y="1714"/>
                  <a:pt x="3322" y="1661"/>
                </a:cubicBezTo>
                <a:cubicBezTo>
                  <a:pt x="3322" y="1608"/>
                  <a:pt x="3319" y="1555"/>
                  <a:pt x="3314" y="1503"/>
                </a:cubicBezTo>
                <a:lnTo>
                  <a:pt x="2976" y="1467"/>
                </a:lnTo>
                <a:cubicBezTo>
                  <a:pt x="2961" y="1364"/>
                  <a:pt x="2934" y="1265"/>
                  <a:pt x="2897" y="1171"/>
                </a:cubicBezTo>
                <a:lnTo>
                  <a:pt x="3172" y="971"/>
                </a:lnTo>
                <a:cubicBezTo>
                  <a:pt x="3128" y="874"/>
                  <a:pt x="3075" y="783"/>
                  <a:pt x="3014" y="697"/>
                </a:cubicBezTo>
                <a:lnTo>
                  <a:pt x="2703" y="836"/>
                </a:lnTo>
                <a:cubicBezTo>
                  <a:pt x="2639" y="756"/>
                  <a:pt x="2566" y="683"/>
                  <a:pt x="2486" y="619"/>
                </a:cubicBezTo>
                <a:lnTo>
                  <a:pt x="2625" y="308"/>
                </a:lnTo>
                <a:cubicBezTo>
                  <a:pt x="2539" y="247"/>
                  <a:pt x="2448" y="194"/>
                  <a:pt x="2351" y="150"/>
                </a:cubicBezTo>
                <a:lnTo>
                  <a:pt x="2151" y="425"/>
                </a:lnTo>
                <a:cubicBezTo>
                  <a:pt x="2057" y="388"/>
                  <a:pt x="1958" y="361"/>
                  <a:pt x="1855" y="346"/>
                </a:cubicBezTo>
                <a:lnTo>
                  <a:pt x="1819" y="8"/>
                </a:lnTo>
                <a:cubicBezTo>
                  <a:pt x="1767" y="3"/>
                  <a:pt x="1714" y="0"/>
                  <a:pt x="1661" y="0"/>
                </a:cubicBezTo>
                <a:cubicBezTo>
                  <a:pt x="1608" y="0"/>
                  <a:pt x="1555" y="3"/>
                  <a:pt x="1503" y="8"/>
                </a:cubicBezTo>
                <a:lnTo>
                  <a:pt x="1467" y="346"/>
                </a:lnTo>
                <a:cubicBezTo>
                  <a:pt x="1364" y="361"/>
                  <a:pt x="1265" y="388"/>
                  <a:pt x="1171" y="425"/>
                </a:cubicBezTo>
                <a:lnTo>
                  <a:pt x="971" y="150"/>
                </a:lnTo>
                <a:cubicBezTo>
                  <a:pt x="874" y="194"/>
                  <a:pt x="783" y="247"/>
                  <a:pt x="697" y="308"/>
                </a:cubicBezTo>
                <a:lnTo>
                  <a:pt x="836" y="619"/>
                </a:lnTo>
                <a:cubicBezTo>
                  <a:pt x="756" y="683"/>
                  <a:pt x="683" y="756"/>
                  <a:pt x="619" y="836"/>
                </a:cubicBezTo>
                <a:lnTo>
                  <a:pt x="308" y="697"/>
                </a:lnTo>
                <a:cubicBezTo>
                  <a:pt x="247" y="783"/>
                  <a:pt x="194" y="874"/>
                  <a:pt x="150" y="971"/>
                </a:cubicBezTo>
                <a:lnTo>
                  <a:pt x="425" y="1171"/>
                </a:lnTo>
                <a:cubicBezTo>
                  <a:pt x="388" y="1265"/>
                  <a:pt x="361" y="1364"/>
                  <a:pt x="346" y="1467"/>
                </a:cubicBezTo>
                <a:lnTo>
                  <a:pt x="8" y="1503"/>
                </a:lnTo>
                <a:cubicBezTo>
                  <a:pt x="3" y="1555"/>
                  <a:pt x="0" y="1608"/>
                  <a:pt x="0" y="1661"/>
                </a:cubicBezTo>
                <a:cubicBezTo>
                  <a:pt x="0" y="1714"/>
                  <a:pt x="3" y="1767"/>
                  <a:pt x="8" y="1819"/>
                </a:cubicBezTo>
                <a:lnTo>
                  <a:pt x="346" y="1855"/>
                </a:lnTo>
                <a:cubicBezTo>
                  <a:pt x="361" y="1958"/>
                  <a:pt x="388" y="2057"/>
                  <a:pt x="425" y="2151"/>
                </a:cubicBezTo>
                <a:lnTo>
                  <a:pt x="150" y="2351"/>
                </a:lnTo>
                <a:cubicBezTo>
                  <a:pt x="194" y="2448"/>
                  <a:pt x="247" y="2539"/>
                  <a:pt x="308" y="2625"/>
                </a:cubicBezTo>
                <a:lnTo>
                  <a:pt x="619" y="2486"/>
                </a:lnTo>
                <a:cubicBezTo>
                  <a:pt x="683" y="2566"/>
                  <a:pt x="756" y="2639"/>
                  <a:pt x="836" y="2703"/>
                </a:cubicBezTo>
                <a:lnTo>
                  <a:pt x="697" y="3014"/>
                </a:lnTo>
                <a:cubicBezTo>
                  <a:pt x="783" y="3075"/>
                  <a:pt x="874" y="3128"/>
                  <a:pt x="971" y="3172"/>
                </a:cubicBezTo>
                <a:lnTo>
                  <a:pt x="1171" y="2897"/>
                </a:lnTo>
                <a:cubicBezTo>
                  <a:pt x="1265" y="2934"/>
                  <a:pt x="1364" y="2961"/>
                  <a:pt x="1467" y="2976"/>
                </a:cubicBezTo>
                <a:lnTo>
                  <a:pt x="1503" y="3314"/>
                </a:lnTo>
                <a:cubicBezTo>
                  <a:pt x="1555" y="3319"/>
                  <a:pt x="1608" y="3322"/>
                  <a:pt x="1661" y="3322"/>
                </a:cubicBezTo>
                <a:cubicBezTo>
                  <a:pt x="1714" y="3322"/>
                  <a:pt x="1767" y="3319"/>
                  <a:pt x="1819" y="3314"/>
                </a:cubicBezTo>
                <a:lnTo>
                  <a:pt x="1855" y="2976"/>
                </a:lnTo>
                <a:cubicBezTo>
                  <a:pt x="1958" y="2961"/>
                  <a:pt x="2057" y="2934"/>
                  <a:pt x="2151" y="2897"/>
                </a:cubicBezTo>
                <a:lnTo>
                  <a:pt x="2351" y="3172"/>
                </a:lnTo>
                <a:cubicBezTo>
                  <a:pt x="2448" y="3128"/>
                  <a:pt x="2539" y="3075"/>
                  <a:pt x="2625" y="3014"/>
                </a:cubicBezTo>
                <a:lnTo>
                  <a:pt x="2486" y="2702"/>
                </a:lnTo>
                <a:cubicBezTo>
                  <a:pt x="2566" y="2639"/>
                  <a:pt x="2639" y="2566"/>
                  <a:pt x="2703" y="2486"/>
                </a:cubicBezTo>
                <a:lnTo>
                  <a:pt x="3014" y="2625"/>
                </a:lnTo>
                <a:cubicBezTo>
                  <a:pt x="3075" y="2539"/>
                  <a:pt x="3128" y="2448"/>
                  <a:pt x="3172" y="2351"/>
                </a:cubicBezTo>
                <a:lnTo>
                  <a:pt x="2897" y="2151"/>
                </a:lnTo>
                <a:cubicBezTo>
                  <a:pt x="2934" y="2057"/>
                  <a:pt x="2961" y="1958"/>
                  <a:pt x="2976" y="1855"/>
                </a:cubicBezTo>
                <a:lnTo>
                  <a:pt x="3314" y="1819"/>
                </a:lnTo>
                <a:close/>
                <a:moveTo>
                  <a:pt x="1661" y="572"/>
                </a:moveTo>
                <a:cubicBezTo>
                  <a:pt x="2262" y="572"/>
                  <a:pt x="2750" y="1060"/>
                  <a:pt x="2750" y="1661"/>
                </a:cubicBezTo>
                <a:cubicBezTo>
                  <a:pt x="2750" y="2262"/>
                  <a:pt x="2262" y="2750"/>
                  <a:pt x="1661" y="2750"/>
                </a:cubicBezTo>
                <a:cubicBezTo>
                  <a:pt x="1060" y="2750"/>
                  <a:pt x="572" y="2262"/>
                  <a:pt x="572" y="1661"/>
                </a:cubicBezTo>
                <a:cubicBezTo>
                  <a:pt x="572" y="1060"/>
                  <a:pt x="1060" y="572"/>
                  <a:pt x="1661" y="572"/>
                </a:cubicBezTo>
                <a:close/>
              </a:path>
            </a:pathLst>
          </a:custGeom>
          <a:solidFill>
            <a:schemeClr val="accent1"/>
          </a:solidFill>
          <a:ln w="9525">
            <a:noFill/>
            <a:round/>
            <a:headEnd/>
            <a:tailEnd/>
          </a:ln>
        </p:spPr>
        <p:txBody>
          <a:bodyPr lIns="68562" tIns="34281" rIns="68562" bIns="34281"/>
          <a:lstStyle/>
          <a:p>
            <a:endParaRPr lang="zh-CN" altLang="en-US"/>
          </a:p>
        </p:txBody>
      </p:sp>
      <p:sp>
        <p:nvSpPr>
          <p:cNvPr id="40968" name="Freeform 9"/>
          <p:cNvSpPr>
            <a:spLocks noEditPoints="1"/>
          </p:cNvSpPr>
          <p:nvPr/>
        </p:nvSpPr>
        <p:spPr bwMode="auto">
          <a:xfrm>
            <a:off x="2652867" y="2037789"/>
            <a:ext cx="2337474" cy="2337918"/>
          </a:xfrm>
          <a:custGeom>
            <a:avLst/>
            <a:gdLst>
              <a:gd name="T0" fmla="*/ 3111092 w 4152"/>
              <a:gd name="T1" fmla="*/ 1706739 h 4152"/>
              <a:gd name="T2" fmla="*/ 3117850 w 4152"/>
              <a:gd name="T3" fmla="*/ 1558131 h 4152"/>
              <a:gd name="T4" fmla="*/ 3111092 w 4152"/>
              <a:gd name="T5" fmla="*/ 1409523 h 4152"/>
              <a:gd name="T6" fmla="*/ 2793449 w 4152"/>
              <a:gd name="T7" fmla="*/ 1376499 h 4152"/>
              <a:gd name="T8" fmla="*/ 2719108 w 4152"/>
              <a:gd name="T9" fmla="*/ 1098798 h 4152"/>
              <a:gd name="T10" fmla="*/ 2977427 w 4152"/>
              <a:gd name="T11" fmla="*/ 911161 h 4152"/>
              <a:gd name="T12" fmla="*/ 2828743 w 4152"/>
              <a:gd name="T13" fmla="*/ 653725 h 4152"/>
              <a:gd name="T14" fmla="*/ 2536632 w 4152"/>
              <a:gd name="T15" fmla="*/ 784319 h 4152"/>
              <a:gd name="T16" fmla="*/ 2333882 w 4152"/>
              <a:gd name="T17" fmla="*/ 580922 h 4152"/>
              <a:gd name="T18" fmla="*/ 2463792 w 4152"/>
              <a:gd name="T19" fmla="*/ 288960 h 4152"/>
              <a:gd name="T20" fmla="*/ 2206975 w 4152"/>
              <a:gd name="T21" fmla="*/ 140352 h 4152"/>
              <a:gd name="T22" fmla="*/ 2018492 w 4152"/>
              <a:gd name="T23" fmla="*/ 399290 h 4152"/>
              <a:gd name="T24" fmla="*/ 1740649 w 4152"/>
              <a:gd name="T25" fmla="*/ 324986 h 4152"/>
              <a:gd name="T26" fmla="*/ 1707609 w 4152"/>
              <a:gd name="T27" fmla="*/ 6755 h 4152"/>
              <a:gd name="T28" fmla="*/ 1558925 w 4152"/>
              <a:gd name="T29" fmla="*/ 0 h 4152"/>
              <a:gd name="T30" fmla="*/ 1410992 w 4152"/>
              <a:gd name="T31" fmla="*/ 6755 h 4152"/>
              <a:gd name="T32" fmla="*/ 1377201 w 4152"/>
              <a:gd name="T33" fmla="*/ 324986 h 4152"/>
              <a:gd name="T34" fmla="*/ 1099358 w 4152"/>
              <a:gd name="T35" fmla="*/ 398539 h 4152"/>
              <a:gd name="T36" fmla="*/ 911626 w 4152"/>
              <a:gd name="T37" fmla="*/ 140352 h 4152"/>
              <a:gd name="T38" fmla="*/ 654809 w 4152"/>
              <a:gd name="T39" fmla="*/ 288960 h 4152"/>
              <a:gd name="T40" fmla="*/ 784719 w 4152"/>
              <a:gd name="T41" fmla="*/ 580922 h 4152"/>
              <a:gd name="T42" fmla="*/ 581218 w 4152"/>
              <a:gd name="T43" fmla="*/ 784319 h 4152"/>
              <a:gd name="T44" fmla="*/ 289107 w 4152"/>
              <a:gd name="T45" fmla="*/ 653725 h 4152"/>
              <a:gd name="T46" fmla="*/ 140423 w 4152"/>
              <a:gd name="T47" fmla="*/ 911161 h 4152"/>
              <a:gd name="T48" fmla="*/ 399493 w 4152"/>
              <a:gd name="T49" fmla="*/ 1098798 h 4152"/>
              <a:gd name="T50" fmla="*/ 325152 w 4152"/>
              <a:gd name="T51" fmla="*/ 1376499 h 4152"/>
              <a:gd name="T52" fmla="*/ 6758 w 4152"/>
              <a:gd name="T53" fmla="*/ 1409523 h 4152"/>
              <a:gd name="T54" fmla="*/ 0 w 4152"/>
              <a:gd name="T55" fmla="*/ 1558131 h 4152"/>
              <a:gd name="T56" fmla="*/ 6758 w 4152"/>
              <a:gd name="T57" fmla="*/ 1706739 h 4152"/>
              <a:gd name="T58" fmla="*/ 325152 w 4152"/>
              <a:gd name="T59" fmla="*/ 1739763 h 4152"/>
              <a:gd name="T60" fmla="*/ 399493 w 4152"/>
              <a:gd name="T61" fmla="*/ 2017464 h 4152"/>
              <a:gd name="T62" fmla="*/ 140423 w 4152"/>
              <a:gd name="T63" fmla="*/ 2205851 h 4152"/>
              <a:gd name="T64" fmla="*/ 289107 w 4152"/>
              <a:gd name="T65" fmla="*/ 2462537 h 4152"/>
              <a:gd name="T66" fmla="*/ 581218 w 4152"/>
              <a:gd name="T67" fmla="*/ 2331943 h 4152"/>
              <a:gd name="T68" fmla="*/ 784719 w 4152"/>
              <a:gd name="T69" fmla="*/ 2535340 h 4152"/>
              <a:gd name="T70" fmla="*/ 654058 w 4152"/>
              <a:gd name="T71" fmla="*/ 2827302 h 4152"/>
              <a:gd name="T72" fmla="*/ 911626 w 4152"/>
              <a:gd name="T73" fmla="*/ 2975910 h 4152"/>
              <a:gd name="T74" fmla="*/ 1099358 w 4152"/>
              <a:gd name="T75" fmla="*/ 2717723 h 4152"/>
              <a:gd name="T76" fmla="*/ 1377201 w 4152"/>
              <a:gd name="T77" fmla="*/ 2792027 h 4152"/>
              <a:gd name="T78" fmla="*/ 1410992 w 4152"/>
              <a:gd name="T79" fmla="*/ 3109507 h 4152"/>
              <a:gd name="T80" fmla="*/ 1558925 w 4152"/>
              <a:gd name="T81" fmla="*/ 3116262 h 4152"/>
              <a:gd name="T82" fmla="*/ 1707609 w 4152"/>
              <a:gd name="T83" fmla="*/ 3109507 h 4152"/>
              <a:gd name="T84" fmla="*/ 1740649 w 4152"/>
              <a:gd name="T85" fmla="*/ 2792027 h 4152"/>
              <a:gd name="T86" fmla="*/ 2018492 w 4152"/>
              <a:gd name="T87" fmla="*/ 2717723 h 4152"/>
              <a:gd name="T88" fmla="*/ 2206975 w 4152"/>
              <a:gd name="T89" fmla="*/ 2975910 h 4152"/>
              <a:gd name="T90" fmla="*/ 2463792 w 4152"/>
              <a:gd name="T91" fmla="*/ 2827302 h 4152"/>
              <a:gd name="T92" fmla="*/ 2333882 w 4152"/>
              <a:gd name="T93" fmla="*/ 2535340 h 4152"/>
              <a:gd name="T94" fmla="*/ 2536632 w 4152"/>
              <a:gd name="T95" fmla="*/ 2331943 h 4152"/>
              <a:gd name="T96" fmla="*/ 2828743 w 4152"/>
              <a:gd name="T97" fmla="*/ 2462537 h 4152"/>
              <a:gd name="T98" fmla="*/ 2977427 w 4152"/>
              <a:gd name="T99" fmla="*/ 2205851 h 4152"/>
              <a:gd name="T100" fmla="*/ 2719108 w 4152"/>
              <a:gd name="T101" fmla="*/ 2017464 h 4152"/>
              <a:gd name="T102" fmla="*/ 2793449 w 4152"/>
              <a:gd name="T103" fmla="*/ 1739763 h 4152"/>
              <a:gd name="T104" fmla="*/ 3111092 w 4152"/>
              <a:gd name="T105" fmla="*/ 1706739 h 4152"/>
              <a:gd name="T106" fmla="*/ 1558925 w 4152"/>
              <a:gd name="T107" fmla="*/ 531386 h 4152"/>
              <a:gd name="T108" fmla="*/ 2586193 w 4152"/>
              <a:gd name="T109" fmla="*/ 1558131 h 4152"/>
              <a:gd name="T110" fmla="*/ 1558925 w 4152"/>
              <a:gd name="T111" fmla="*/ 2584876 h 4152"/>
              <a:gd name="T112" fmla="*/ 531657 w 4152"/>
              <a:gd name="T113" fmla="*/ 1558131 h 4152"/>
              <a:gd name="T114" fmla="*/ 1558925 w 4152"/>
              <a:gd name="T115" fmla="*/ 531386 h 41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52" h="4152">
                <a:moveTo>
                  <a:pt x="4143" y="2274"/>
                </a:moveTo>
                <a:cubicBezTo>
                  <a:pt x="4149" y="2209"/>
                  <a:pt x="4152" y="2143"/>
                  <a:pt x="4152" y="2076"/>
                </a:cubicBezTo>
                <a:cubicBezTo>
                  <a:pt x="4152" y="2009"/>
                  <a:pt x="4149" y="1943"/>
                  <a:pt x="4143" y="1878"/>
                </a:cubicBezTo>
                <a:lnTo>
                  <a:pt x="3720" y="1834"/>
                </a:lnTo>
                <a:cubicBezTo>
                  <a:pt x="3701" y="1705"/>
                  <a:pt x="3667" y="1581"/>
                  <a:pt x="3621" y="1464"/>
                </a:cubicBezTo>
                <a:lnTo>
                  <a:pt x="3965" y="1214"/>
                </a:lnTo>
                <a:cubicBezTo>
                  <a:pt x="3910" y="1093"/>
                  <a:pt x="3844" y="978"/>
                  <a:pt x="3767" y="871"/>
                </a:cubicBezTo>
                <a:lnTo>
                  <a:pt x="3378" y="1045"/>
                </a:lnTo>
                <a:cubicBezTo>
                  <a:pt x="3299" y="944"/>
                  <a:pt x="3208" y="854"/>
                  <a:pt x="3108" y="774"/>
                </a:cubicBezTo>
                <a:lnTo>
                  <a:pt x="3281" y="385"/>
                </a:lnTo>
                <a:cubicBezTo>
                  <a:pt x="3174" y="309"/>
                  <a:pt x="3059" y="242"/>
                  <a:pt x="2939" y="187"/>
                </a:cubicBezTo>
                <a:lnTo>
                  <a:pt x="2688" y="532"/>
                </a:lnTo>
                <a:cubicBezTo>
                  <a:pt x="2571" y="485"/>
                  <a:pt x="2447" y="452"/>
                  <a:pt x="2318" y="433"/>
                </a:cubicBezTo>
                <a:lnTo>
                  <a:pt x="2274" y="9"/>
                </a:lnTo>
                <a:cubicBezTo>
                  <a:pt x="2209" y="3"/>
                  <a:pt x="2143" y="0"/>
                  <a:pt x="2076" y="0"/>
                </a:cubicBezTo>
                <a:cubicBezTo>
                  <a:pt x="2010" y="0"/>
                  <a:pt x="1944" y="3"/>
                  <a:pt x="1879" y="9"/>
                </a:cubicBezTo>
                <a:lnTo>
                  <a:pt x="1834" y="433"/>
                </a:lnTo>
                <a:cubicBezTo>
                  <a:pt x="1705" y="452"/>
                  <a:pt x="1581" y="485"/>
                  <a:pt x="1464" y="531"/>
                </a:cubicBezTo>
                <a:lnTo>
                  <a:pt x="1214" y="187"/>
                </a:lnTo>
                <a:cubicBezTo>
                  <a:pt x="1093" y="242"/>
                  <a:pt x="979" y="309"/>
                  <a:pt x="872" y="385"/>
                </a:cubicBezTo>
                <a:lnTo>
                  <a:pt x="1045" y="774"/>
                </a:lnTo>
                <a:cubicBezTo>
                  <a:pt x="945" y="854"/>
                  <a:pt x="854" y="944"/>
                  <a:pt x="774" y="1045"/>
                </a:cubicBezTo>
                <a:lnTo>
                  <a:pt x="385" y="871"/>
                </a:lnTo>
                <a:cubicBezTo>
                  <a:pt x="309" y="978"/>
                  <a:pt x="242" y="1093"/>
                  <a:pt x="187" y="1214"/>
                </a:cubicBezTo>
                <a:lnTo>
                  <a:pt x="532" y="1464"/>
                </a:lnTo>
                <a:cubicBezTo>
                  <a:pt x="485" y="1581"/>
                  <a:pt x="452" y="1705"/>
                  <a:pt x="433" y="1834"/>
                </a:cubicBezTo>
                <a:lnTo>
                  <a:pt x="9" y="1878"/>
                </a:lnTo>
                <a:cubicBezTo>
                  <a:pt x="3" y="1943"/>
                  <a:pt x="0" y="2009"/>
                  <a:pt x="0" y="2076"/>
                </a:cubicBezTo>
                <a:cubicBezTo>
                  <a:pt x="0" y="2143"/>
                  <a:pt x="3" y="2209"/>
                  <a:pt x="9" y="2274"/>
                </a:cubicBezTo>
                <a:lnTo>
                  <a:pt x="433" y="2318"/>
                </a:lnTo>
                <a:cubicBezTo>
                  <a:pt x="452" y="2447"/>
                  <a:pt x="485" y="2571"/>
                  <a:pt x="532" y="2688"/>
                </a:cubicBezTo>
                <a:lnTo>
                  <a:pt x="187" y="2939"/>
                </a:lnTo>
                <a:cubicBezTo>
                  <a:pt x="242" y="3059"/>
                  <a:pt x="309" y="3174"/>
                  <a:pt x="385" y="3281"/>
                </a:cubicBezTo>
                <a:lnTo>
                  <a:pt x="774" y="3107"/>
                </a:lnTo>
                <a:cubicBezTo>
                  <a:pt x="854" y="3208"/>
                  <a:pt x="945" y="3299"/>
                  <a:pt x="1045" y="3378"/>
                </a:cubicBezTo>
                <a:lnTo>
                  <a:pt x="871" y="3767"/>
                </a:lnTo>
                <a:cubicBezTo>
                  <a:pt x="978" y="3844"/>
                  <a:pt x="1093" y="3910"/>
                  <a:pt x="1214" y="3965"/>
                </a:cubicBezTo>
                <a:lnTo>
                  <a:pt x="1464" y="3621"/>
                </a:lnTo>
                <a:cubicBezTo>
                  <a:pt x="1581" y="3667"/>
                  <a:pt x="1705" y="3701"/>
                  <a:pt x="1834" y="3720"/>
                </a:cubicBezTo>
                <a:lnTo>
                  <a:pt x="1879" y="4143"/>
                </a:lnTo>
                <a:cubicBezTo>
                  <a:pt x="1944" y="4149"/>
                  <a:pt x="2010" y="4152"/>
                  <a:pt x="2076" y="4152"/>
                </a:cubicBezTo>
                <a:cubicBezTo>
                  <a:pt x="2143" y="4152"/>
                  <a:pt x="2209" y="4149"/>
                  <a:pt x="2274" y="4143"/>
                </a:cubicBezTo>
                <a:lnTo>
                  <a:pt x="2318" y="3720"/>
                </a:lnTo>
                <a:cubicBezTo>
                  <a:pt x="2447" y="3701"/>
                  <a:pt x="2571" y="3667"/>
                  <a:pt x="2688" y="3621"/>
                </a:cubicBezTo>
                <a:lnTo>
                  <a:pt x="2939" y="3965"/>
                </a:lnTo>
                <a:cubicBezTo>
                  <a:pt x="3059" y="3910"/>
                  <a:pt x="3174" y="3844"/>
                  <a:pt x="3281" y="3767"/>
                </a:cubicBezTo>
                <a:lnTo>
                  <a:pt x="3108" y="3378"/>
                </a:lnTo>
                <a:cubicBezTo>
                  <a:pt x="3208" y="3299"/>
                  <a:pt x="3299" y="3208"/>
                  <a:pt x="3378" y="3107"/>
                </a:cubicBezTo>
                <a:lnTo>
                  <a:pt x="3767" y="3281"/>
                </a:lnTo>
                <a:cubicBezTo>
                  <a:pt x="3844" y="3174"/>
                  <a:pt x="3910" y="3059"/>
                  <a:pt x="3965" y="2939"/>
                </a:cubicBezTo>
                <a:lnTo>
                  <a:pt x="3621" y="2688"/>
                </a:lnTo>
                <a:cubicBezTo>
                  <a:pt x="3667" y="2571"/>
                  <a:pt x="3701" y="2447"/>
                  <a:pt x="3720" y="2318"/>
                </a:cubicBezTo>
                <a:lnTo>
                  <a:pt x="4143" y="2274"/>
                </a:lnTo>
                <a:close/>
                <a:moveTo>
                  <a:pt x="2076" y="708"/>
                </a:moveTo>
                <a:cubicBezTo>
                  <a:pt x="2832" y="708"/>
                  <a:pt x="3444" y="1321"/>
                  <a:pt x="3444" y="2076"/>
                </a:cubicBezTo>
                <a:cubicBezTo>
                  <a:pt x="3444" y="2832"/>
                  <a:pt x="2832" y="3444"/>
                  <a:pt x="2076" y="3444"/>
                </a:cubicBezTo>
                <a:cubicBezTo>
                  <a:pt x="1321" y="3444"/>
                  <a:pt x="708" y="2832"/>
                  <a:pt x="708" y="2076"/>
                </a:cubicBezTo>
                <a:cubicBezTo>
                  <a:pt x="708" y="1321"/>
                  <a:pt x="1321" y="708"/>
                  <a:pt x="2076" y="708"/>
                </a:cubicBezTo>
                <a:close/>
              </a:path>
            </a:pathLst>
          </a:custGeom>
          <a:solidFill>
            <a:schemeClr val="accent2"/>
          </a:solidFill>
          <a:ln w="9525">
            <a:noFill/>
            <a:round/>
            <a:headEnd/>
            <a:tailEnd/>
          </a:ln>
        </p:spPr>
        <p:txBody>
          <a:bodyPr lIns="68562" tIns="34281" rIns="68562" bIns="34281"/>
          <a:lstStyle/>
          <a:p>
            <a:endParaRPr lang="zh-CN" altLang="en-US"/>
          </a:p>
        </p:txBody>
      </p:sp>
      <p:sp>
        <p:nvSpPr>
          <p:cNvPr id="40969" name="TextBox 8"/>
          <p:cNvSpPr txBox="1">
            <a:spLocks noChangeArrowheads="1"/>
          </p:cNvSpPr>
          <p:nvPr/>
        </p:nvSpPr>
        <p:spPr bwMode="auto">
          <a:xfrm>
            <a:off x="3195580" y="2964381"/>
            <a:ext cx="1252048" cy="623229"/>
          </a:xfrm>
          <a:prstGeom prst="rect">
            <a:avLst/>
          </a:prstGeom>
          <a:noFill/>
          <a:ln w="9525">
            <a:noFill/>
            <a:miter lim="800000"/>
            <a:headEnd/>
            <a:tailEnd/>
          </a:ln>
        </p:spPr>
        <p:txBody>
          <a:bodyPr lIns="68562" tIns="34281" rIns="68562" bIns="34281">
            <a:spAutoFit/>
          </a:bodyPr>
          <a:lstStyle/>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a:p>
            <a:pPr algn="ctr" defTabSz="1375410"/>
            <a:endParaRPr lang="en-US" altLang="zh-CN" sz="900" dirty="0">
              <a:solidFill>
                <a:schemeClr val="tx1">
                  <a:lumMod val="50000"/>
                  <a:lumOff val="50000"/>
                </a:schemeClr>
              </a:solidFill>
              <a:latin typeface="Agency FB" panose="020B0503020202020204" pitchFamily="34" charset="0"/>
            </a:endParaRPr>
          </a:p>
        </p:txBody>
      </p:sp>
      <p:sp>
        <p:nvSpPr>
          <p:cNvPr id="40970" name="TextBox 9"/>
          <p:cNvSpPr txBox="1">
            <a:spLocks noChangeArrowheads="1"/>
          </p:cNvSpPr>
          <p:nvPr/>
        </p:nvSpPr>
        <p:spPr bwMode="auto">
          <a:xfrm>
            <a:off x="1380586" y="2189044"/>
            <a:ext cx="1127082" cy="623229"/>
          </a:xfrm>
          <a:prstGeom prst="rect">
            <a:avLst/>
          </a:prstGeom>
          <a:noFill/>
          <a:ln w="9525">
            <a:noFill/>
            <a:miter lim="800000"/>
            <a:headEnd/>
            <a:tailEnd/>
          </a:ln>
        </p:spPr>
        <p:txBody>
          <a:bodyPr lIns="68562" tIns="34281" rIns="68562" bIns="34281">
            <a:spAutoFit/>
          </a:bodyPr>
          <a:lstStyle/>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a:p>
            <a:pPr algn="ctr" defTabSz="1375410"/>
            <a:endParaRPr lang="en-US" altLang="zh-CN" sz="900" dirty="0">
              <a:solidFill>
                <a:schemeClr val="tx1">
                  <a:lumMod val="50000"/>
                  <a:lumOff val="50000"/>
                </a:schemeClr>
              </a:solidFill>
              <a:latin typeface="Agency FB" panose="020B0503020202020204" pitchFamily="34" charset="0"/>
            </a:endParaRPr>
          </a:p>
        </p:txBody>
      </p:sp>
      <p:sp>
        <p:nvSpPr>
          <p:cNvPr id="40971" name="TextBox 10"/>
          <p:cNvSpPr txBox="1">
            <a:spLocks noChangeArrowheads="1"/>
          </p:cNvSpPr>
          <p:nvPr/>
        </p:nvSpPr>
        <p:spPr bwMode="auto">
          <a:xfrm>
            <a:off x="5104597" y="2104492"/>
            <a:ext cx="1127081" cy="623229"/>
          </a:xfrm>
          <a:prstGeom prst="rect">
            <a:avLst/>
          </a:prstGeom>
          <a:noFill/>
          <a:ln w="9525">
            <a:noFill/>
            <a:miter lim="800000"/>
            <a:headEnd/>
            <a:tailEnd/>
          </a:ln>
        </p:spPr>
        <p:txBody>
          <a:bodyPr lIns="68562" tIns="34281" rIns="68562" bIns="34281">
            <a:spAutoFit/>
          </a:bodyPr>
          <a:lstStyle/>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a:p>
            <a:pPr algn="ctr" defTabSz="1375410"/>
            <a:endParaRPr lang="en-US" altLang="zh-CN" sz="900" dirty="0">
              <a:solidFill>
                <a:schemeClr val="tx1">
                  <a:lumMod val="50000"/>
                  <a:lumOff val="50000"/>
                </a:schemeClr>
              </a:solidFill>
              <a:latin typeface="Agency FB" panose="020B0503020202020204" pitchFamily="34" charset="0"/>
            </a:endParaRPr>
          </a:p>
        </p:txBody>
      </p:sp>
      <p:sp>
        <p:nvSpPr>
          <p:cNvPr id="40972" name="TextBox 11"/>
          <p:cNvSpPr txBox="1">
            <a:spLocks noChangeArrowheads="1"/>
          </p:cNvSpPr>
          <p:nvPr/>
        </p:nvSpPr>
        <p:spPr bwMode="auto">
          <a:xfrm>
            <a:off x="6613271" y="2680556"/>
            <a:ext cx="1127081" cy="623229"/>
          </a:xfrm>
          <a:prstGeom prst="rect">
            <a:avLst/>
          </a:prstGeom>
          <a:noFill/>
          <a:ln w="9525">
            <a:noFill/>
            <a:miter lim="800000"/>
            <a:headEnd/>
            <a:tailEnd/>
          </a:ln>
        </p:spPr>
        <p:txBody>
          <a:bodyPr lIns="68562" tIns="34281" rIns="68562" bIns="34281">
            <a:spAutoFit/>
          </a:bodyPr>
          <a:lstStyle/>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a:p>
            <a:pPr algn="ctr" defTabSz="1375410"/>
            <a:endParaRPr lang="en-US" altLang="zh-CN" sz="900" dirty="0">
              <a:solidFill>
                <a:schemeClr val="tx1">
                  <a:lumMod val="50000"/>
                  <a:lumOff val="50000"/>
                </a:schemeClr>
              </a:solidFill>
              <a:latin typeface="Agency FB" panose="020B0503020202020204" pitchFamily="34" charset="0"/>
            </a:endParaRPr>
          </a:p>
        </p:txBody>
      </p:sp>
      <p:sp>
        <p:nvSpPr>
          <p:cNvPr id="40973" name="TextBox 12"/>
          <p:cNvSpPr txBox="1">
            <a:spLocks noChangeArrowheads="1"/>
          </p:cNvSpPr>
          <p:nvPr/>
        </p:nvSpPr>
        <p:spPr bwMode="auto">
          <a:xfrm>
            <a:off x="1295636" y="1059984"/>
            <a:ext cx="1319887" cy="253897"/>
          </a:xfrm>
          <a:prstGeom prst="rect">
            <a:avLst/>
          </a:prstGeom>
          <a:noFill/>
          <a:ln w="9525">
            <a:noFill/>
            <a:miter lim="800000"/>
            <a:headEnd/>
            <a:tailEnd/>
          </a:ln>
        </p:spPr>
        <p:txBody>
          <a:bodyPr lIns="68562" tIns="34281" rIns="68562" bIns="34281">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添加标题内容</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40974" name="TextBox 13"/>
          <p:cNvSpPr txBox="1">
            <a:spLocks noChangeArrowheads="1"/>
          </p:cNvSpPr>
          <p:nvPr/>
        </p:nvSpPr>
        <p:spPr bwMode="auto">
          <a:xfrm>
            <a:off x="3035650" y="1592357"/>
            <a:ext cx="1319887" cy="253897"/>
          </a:xfrm>
          <a:prstGeom prst="rect">
            <a:avLst/>
          </a:prstGeom>
          <a:noFill/>
          <a:ln w="9525">
            <a:noFill/>
            <a:miter lim="800000"/>
            <a:headEnd/>
            <a:tailEnd/>
          </a:ln>
        </p:spPr>
        <p:txBody>
          <a:bodyPr lIns="68562" tIns="34281" rIns="68562" bIns="34281">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添加标题内容</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40975" name="TextBox 14"/>
          <p:cNvSpPr txBox="1">
            <a:spLocks noChangeArrowheads="1"/>
          </p:cNvSpPr>
          <p:nvPr/>
        </p:nvSpPr>
        <p:spPr bwMode="auto">
          <a:xfrm>
            <a:off x="4867305" y="1100477"/>
            <a:ext cx="1319888" cy="253897"/>
          </a:xfrm>
          <a:prstGeom prst="rect">
            <a:avLst/>
          </a:prstGeom>
          <a:noFill/>
          <a:ln w="9525">
            <a:noFill/>
            <a:miter lim="800000"/>
            <a:headEnd/>
            <a:tailEnd/>
          </a:ln>
        </p:spPr>
        <p:txBody>
          <a:bodyPr lIns="68562" tIns="34281" rIns="68562" bIns="34281">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添加标题内容</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40976" name="TextBox 15"/>
          <p:cNvSpPr txBox="1">
            <a:spLocks noChangeArrowheads="1"/>
          </p:cNvSpPr>
          <p:nvPr/>
        </p:nvSpPr>
        <p:spPr bwMode="auto">
          <a:xfrm>
            <a:off x="6463311" y="1786489"/>
            <a:ext cx="1319887" cy="253897"/>
          </a:xfrm>
          <a:prstGeom prst="rect">
            <a:avLst/>
          </a:prstGeom>
          <a:noFill/>
          <a:ln w="9525">
            <a:noFill/>
            <a:miter lim="800000"/>
            <a:headEnd/>
            <a:tailEnd/>
          </a:ln>
        </p:spPr>
        <p:txBody>
          <a:bodyPr lIns="68562" tIns="34281" rIns="68562" bIns="34281">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添加标题内容</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40977" name="Freeform 6"/>
          <p:cNvSpPr>
            <a:spLocks/>
          </p:cNvSpPr>
          <p:nvPr/>
        </p:nvSpPr>
        <p:spPr bwMode="auto">
          <a:xfrm>
            <a:off x="2446969" y="4248271"/>
            <a:ext cx="3221764" cy="456150"/>
          </a:xfrm>
          <a:custGeom>
            <a:avLst/>
            <a:gdLst>
              <a:gd name="T0" fmla="*/ 190038 w 4297504"/>
              <a:gd name="T1" fmla="*/ 0 h 607261"/>
              <a:gd name="T2" fmla="*/ 327904 w 4297504"/>
              <a:gd name="T3" fmla="*/ 6356 h 607261"/>
              <a:gd name="T4" fmla="*/ 356094 w 4297504"/>
              <a:gd name="T5" fmla="*/ 257752 h 607261"/>
              <a:gd name="T6" fmla="*/ 388513 w 4297504"/>
              <a:gd name="T7" fmla="*/ 313539 h 607261"/>
              <a:gd name="T8" fmla="*/ 647155 w 4297504"/>
              <a:gd name="T9" fmla="*/ 313539 h 607261"/>
              <a:gd name="T10" fmla="*/ 676050 w 4297504"/>
              <a:gd name="T11" fmla="*/ 257752 h 607261"/>
              <a:gd name="T12" fmla="*/ 705649 w 4297504"/>
              <a:gd name="T13" fmla="*/ 6356 h 607261"/>
              <a:gd name="T14" fmla="*/ 981910 w 4297504"/>
              <a:gd name="T15" fmla="*/ 6356 h 607261"/>
              <a:gd name="T16" fmla="*/ 1010100 w 4297504"/>
              <a:gd name="T17" fmla="*/ 257752 h 607261"/>
              <a:gd name="T18" fmla="*/ 1042518 w 4297504"/>
              <a:gd name="T19" fmla="*/ 313539 h 607261"/>
              <a:gd name="T20" fmla="*/ 1301160 w 4297504"/>
              <a:gd name="T21" fmla="*/ 313539 h 607261"/>
              <a:gd name="T22" fmla="*/ 1330054 w 4297504"/>
              <a:gd name="T23" fmla="*/ 257752 h 607261"/>
              <a:gd name="T24" fmla="*/ 1359654 w 4297504"/>
              <a:gd name="T25" fmla="*/ 6356 h 607261"/>
              <a:gd name="T26" fmla="*/ 1635914 w 4297504"/>
              <a:gd name="T27" fmla="*/ 6356 h 607261"/>
              <a:gd name="T28" fmla="*/ 1664104 w 4297504"/>
              <a:gd name="T29" fmla="*/ 257752 h 607261"/>
              <a:gd name="T30" fmla="*/ 1696523 w 4297504"/>
              <a:gd name="T31" fmla="*/ 313539 h 607261"/>
              <a:gd name="T32" fmla="*/ 1955165 w 4297504"/>
              <a:gd name="T33" fmla="*/ 313539 h 607261"/>
              <a:gd name="T34" fmla="*/ 1984060 w 4297504"/>
              <a:gd name="T35" fmla="*/ 257752 h 607261"/>
              <a:gd name="T36" fmla="*/ 2013659 w 4297504"/>
              <a:gd name="T37" fmla="*/ 6356 h 607261"/>
              <a:gd name="T38" fmla="*/ 2289920 w 4297504"/>
              <a:gd name="T39" fmla="*/ 6356 h 607261"/>
              <a:gd name="T40" fmla="*/ 2318110 w 4297504"/>
              <a:gd name="T41" fmla="*/ 257752 h 607261"/>
              <a:gd name="T42" fmla="*/ 2350528 w 4297504"/>
              <a:gd name="T43" fmla="*/ 313539 h 607261"/>
              <a:gd name="T44" fmla="*/ 2609170 w 4297504"/>
              <a:gd name="T45" fmla="*/ 313539 h 607261"/>
              <a:gd name="T46" fmla="*/ 2638064 w 4297504"/>
              <a:gd name="T47" fmla="*/ 257752 h 607261"/>
              <a:gd name="T48" fmla="*/ 2667664 w 4297504"/>
              <a:gd name="T49" fmla="*/ 6356 h 607261"/>
              <a:gd name="T50" fmla="*/ 2943925 w 4297504"/>
              <a:gd name="T51" fmla="*/ 6356 h 607261"/>
              <a:gd name="T52" fmla="*/ 2972115 w 4297504"/>
              <a:gd name="T53" fmla="*/ 257752 h 607261"/>
              <a:gd name="T54" fmla="*/ 3004533 w 4297504"/>
              <a:gd name="T55" fmla="*/ 313539 h 607261"/>
              <a:gd name="T56" fmla="*/ 3263176 w 4297504"/>
              <a:gd name="T57" fmla="*/ 313539 h 607261"/>
              <a:gd name="T58" fmla="*/ 3292070 w 4297504"/>
              <a:gd name="T59" fmla="*/ 257752 h 607261"/>
              <a:gd name="T60" fmla="*/ 3320965 w 4297504"/>
              <a:gd name="T61" fmla="*/ 6356 h 607261"/>
              <a:gd name="T62" fmla="*/ 3597930 w 4297504"/>
              <a:gd name="T63" fmla="*/ 6356 h 607261"/>
              <a:gd name="T64" fmla="*/ 3626120 w 4297504"/>
              <a:gd name="T65" fmla="*/ 257752 h 607261"/>
              <a:gd name="T66" fmla="*/ 3658539 w 4297504"/>
              <a:gd name="T67" fmla="*/ 313539 h 607261"/>
              <a:gd name="T68" fmla="*/ 3917180 w 4297504"/>
              <a:gd name="T69" fmla="*/ 313539 h 607261"/>
              <a:gd name="T70" fmla="*/ 3946076 w 4297504"/>
              <a:gd name="T71" fmla="*/ 257752 h 607261"/>
              <a:gd name="T72" fmla="*/ 3974970 w 4297504"/>
              <a:gd name="T73" fmla="*/ 6356 h 607261"/>
              <a:gd name="T74" fmla="*/ 4251935 w 4297504"/>
              <a:gd name="T75" fmla="*/ 6356 h 607261"/>
              <a:gd name="T76" fmla="*/ 4280126 w 4297504"/>
              <a:gd name="T77" fmla="*/ 257752 h 607261"/>
              <a:gd name="T78" fmla="*/ 4297363 w 4297504"/>
              <a:gd name="T79" fmla="*/ 297746 h 607261"/>
              <a:gd name="T80" fmla="*/ 4297363 w 4297504"/>
              <a:gd name="T81" fmla="*/ 608012 h 607261"/>
              <a:gd name="T82" fmla="*/ 0 w 4297504"/>
              <a:gd name="T83" fmla="*/ 608012 h 607261"/>
              <a:gd name="T84" fmla="*/ 0 w 4297504"/>
              <a:gd name="T85" fmla="*/ 304319 h 607261"/>
              <a:gd name="T86" fmla="*/ 22044 w 4297504"/>
              <a:gd name="T87" fmla="*/ 257752 h 607261"/>
              <a:gd name="T88" fmla="*/ 51643 w 4297504"/>
              <a:gd name="T89" fmla="*/ 6356 h 607261"/>
              <a:gd name="T90" fmla="*/ 190038 w 4297504"/>
              <a:gd name="T91" fmla="*/ 0 h 6072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7504" h="607261">
                <a:moveTo>
                  <a:pt x="190044" y="0"/>
                </a:moveTo>
                <a:cubicBezTo>
                  <a:pt x="236119" y="0"/>
                  <a:pt x="282105" y="2116"/>
                  <a:pt x="327915" y="6348"/>
                </a:cubicBezTo>
                <a:cubicBezTo>
                  <a:pt x="337782" y="90278"/>
                  <a:pt x="346944" y="173503"/>
                  <a:pt x="356106" y="257434"/>
                </a:cubicBezTo>
                <a:cubicBezTo>
                  <a:pt x="361744" y="286351"/>
                  <a:pt x="371611" y="301162"/>
                  <a:pt x="388526" y="313152"/>
                </a:cubicBezTo>
                <a:lnTo>
                  <a:pt x="647176" y="313152"/>
                </a:lnTo>
                <a:cubicBezTo>
                  <a:pt x="665500" y="295520"/>
                  <a:pt x="673957" y="275771"/>
                  <a:pt x="676072" y="257434"/>
                </a:cubicBezTo>
                <a:cubicBezTo>
                  <a:pt x="685939" y="173503"/>
                  <a:pt x="695805" y="89573"/>
                  <a:pt x="705672" y="6348"/>
                </a:cubicBezTo>
                <a:cubicBezTo>
                  <a:pt x="797997" y="-2116"/>
                  <a:pt x="890322" y="-2116"/>
                  <a:pt x="981942" y="6348"/>
                </a:cubicBezTo>
                <a:cubicBezTo>
                  <a:pt x="991809" y="90278"/>
                  <a:pt x="1000971" y="173503"/>
                  <a:pt x="1010133" y="257434"/>
                </a:cubicBezTo>
                <a:cubicBezTo>
                  <a:pt x="1015771" y="286351"/>
                  <a:pt x="1025638" y="301162"/>
                  <a:pt x="1042552" y="313152"/>
                </a:cubicBezTo>
                <a:lnTo>
                  <a:pt x="1301203" y="313152"/>
                </a:lnTo>
                <a:cubicBezTo>
                  <a:pt x="1319527" y="295520"/>
                  <a:pt x="1327984" y="275771"/>
                  <a:pt x="1330098" y="257434"/>
                </a:cubicBezTo>
                <a:cubicBezTo>
                  <a:pt x="1339965" y="173503"/>
                  <a:pt x="1349832" y="89573"/>
                  <a:pt x="1359699" y="6348"/>
                </a:cubicBezTo>
                <a:cubicBezTo>
                  <a:pt x="1452023" y="-2116"/>
                  <a:pt x="1543644" y="-2116"/>
                  <a:pt x="1635968" y="6348"/>
                </a:cubicBezTo>
                <a:cubicBezTo>
                  <a:pt x="1645835" y="90278"/>
                  <a:pt x="1654997" y="173503"/>
                  <a:pt x="1664159" y="257434"/>
                </a:cubicBezTo>
                <a:cubicBezTo>
                  <a:pt x="1669797" y="286351"/>
                  <a:pt x="1679664" y="301162"/>
                  <a:pt x="1696579" y="313152"/>
                </a:cubicBezTo>
                <a:lnTo>
                  <a:pt x="1955229" y="313152"/>
                </a:lnTo>
                <a:cubicBezTo>
                  <a:pt x="1972848" y="295520"/>
                  <a:pt x="1982011" y="275771"/>
                  <a:pt x="1984125" y="257434"/>
                </a:cubicBezTo>
                <a:cubicBezTo>
                  <a:pt x="1993992" y="173503"/>
                  <a:pt x="2003858" y="89573"/>
                  <a:pt x="2013725" y="6348"/>
                </a:cubicBezTo>
                <a:cubicBezTo>
                  <a:pt x="2105345" y="-2116"/>
                  <a:pt x="2197670" y="-2116"/>
                  <a:pt x="2289995" y="6348"/>
                </a:cubicBezTo>
                <a:cubicBezTo>
                  <a:pt x="2299157" y="90278"/>
                  <a:pt x="2309024" y="173503"/>
                  <a:pt x="2318186" y="257434"/>
                </a:cubicBezTo>
                <a:cubicBezTo>
                  <a:pt x="2323824" y="286351"/>
                  <a:pt x="2333691" y="301162"/>
                  <a:pt x="2350605" y="313152"/>
                </a:cubicBezTo>
                <a:lnTo>
                  <a:pt x="2609256" y="313152"/>
                </a:lnTo>
                <a:cubicBezTo>
                  <a:pt x="2626875" y="295520"/>
                  <a:pt x="2636037" y="275771"/>
                  <a:pt x="2638151" y="257434"/>
                </a:cubicBezTo>
                <a:cubicBezTo>
                  <a:pt x="2648018" y="173503"/>
                  <a:pt x="2657885" y="89573"/>
                  <a:pt x="2667752" y="6348"/>
                </a:cubicBezTo>
                <a:cubicBezTo>
                  <a:pt x="2759372" y="-2116"/>
                  <a:pt x="2851697" y="-2116"/>
                  <a:pt x="2944022" y="6348"/>
                </a:cubicBezTo>
                <a:cubicBezTo>
                  <a:pt x="2953184" y="90278"/>
                  <a:pt x="2963051" y="173503"/>
                  <a:pt x="2972213" y="257434"/>
                </a:cubicBezTo>
                <a:cubicBezTo>
                  <a:pt x="2977851" y="286351"/>
                  <a:pt x="2987013" y="301162"/>
                  <a:pt x="3004632" y="313152"/>
                </a:cubicBezTo>
                <a:lnTo>
                  <a:pt x="3263283" y="313152"/>
                </a:lnTo>
                <a:cubicBezTo>
                  <a:pt x="3280902" y="295520"/>
                  <a:pt x="3290064" y="275771"/>
                  <a:pt x="3292178" y="257434"/>
                </a:cubicBezTo>
                <a:cubicBezTo>
                  <a:pt x="3302045" y="173503"/>
                  <a:pt x="3311912" y="89573"/>
                  <a:pt x="3321074" y="6348"/>
                </a:cubicBezTo>
                <a:cubicBezTo>
                  <a:pt x="3413399" y="-2116"/>
                  <a:pt x="3505723" y="-2116"/>
                  <a:pt x="3598048" y="6348"/>
                </a:cubicBezTo>
                <a:cubicBezTo>
                  <a:pt x="3607210" y="90278"/>
                  <a:pt x="3616372" y="173503"/>
                  <a:pt x="3626239" y="257434"/>
                </a:cubicBezTo>
                <a:cubicBezTo>
                  <a:pt x="3631877" y="286351"/>
                  <a:pt x="3641039" y="301162"/>
                  <a:pt x="3658659" y="313152"/>
                </a:cubicBezTo>
                <a:lnTo>
                  <a:pt x="3917309" y="313152"/>
                </a:lnTo>
                <a:cubicBezTo>
                  <a:pt x="3934928" y="295520"/>
                  <a:pt x="3944090" y="275771"/>
                  <a:pt x="3946205" y="257434"/>
                </a:cubicBezTo>
                <a:cubicBezTo>
                  <a:pt x="3956071" y="173503"/>
                  <a:pt x="3965938" y="89573"/>
                  <a:pt x="3975100" y="6348"/>
                </a:cubicBezTo>
                <a:cubicBezTo>
                  <a:pt x="4067425" y="-2116"/>
                  <a:pt x="4159750" y="-2116"/>
                  <a:pt x="4252075" y="6348"/>
                </a:cubicBezTo>
                <a:cubicBezTo>
                  <a:pt x="4261237" y="90278"/>
                  <a:pt x="4270399" y="173503"/>
                  <a:pt x="4280266" y="257434"/>
                </a:cubicBezTo>
                <a:cubicBezTo>
                  <a:pt x="4283830" y="275712"/>
                  <a:pt x="4288801" y="288355"/>
                  <a:pt x="4297504" y="297378"/>
                </a:cubicBezTo>
                <a:lnTo>
                  <a:pt x="4297504" y="607261"/>
                </a:lnTo>
                <a:lnTo>
                  <a:pt x="0" y="607261"/>
                </a:lnTo>
                <a:lnTo>
                  <a:pt x="0" y="303943"/>
                </a:lnTo>
                <a:cubicBezTo>
                  <a:pt x="13952" y="289411"/>
                  <a:pt x="20260" y="272919"/>
                  <a:pt x="22045" y="257434"/>
                </a:cubicBezTo>
                <a:cubicBezTo>
                  <a:pt x="31912" y="173503"/>
                  <a:pt x="41779" y="89573"/>
                  <a:pt x="51645" y="6348"/>
                </a:cubicBezTo>
                <a:cubicBezTo>
                  <a:pt x="97808" y="2116"/>
                  <a:pt x="143970" y="0"/>
                  <a:pt x="190044" y="0"/>
                </a:cubicBezTo>
                <a:close/>
              </a:path>
            </a:pathLst>
          </a:custGeom>
          <a:solidFill>
            <a:schemeClr val="accent1"/>
          </a:solidFill>
          <a:ln w="9525">
            <a:noFill/>
            <a:round/>
            <a:headEnd/>
            <a:tailEnd/>
          </a:ln>
        </p:spPr>
        <p:txBody>
          <a:bodyPr lIns="68562" tIns="34281" rIns="68562" bIns="34281"/>
          <a:lstStyle/>
          <a:p>
            <a:endParaRPr lang="zh-CN" altLang="en-US"/>
          </a:p>
        </p:txBody>
      </p:sp>
    </p:spTree>
    <p:extLst>
      <p:ext uri="{BB962C8B-B14F-4D97-AF65-F5344CB8AC3E}">
        <p14:creationId xmlns:p14="http://schemas.microsoft.com/office/powerpoint/2010/main" val="1936059726"/>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977"/>
                                        </p:tgtEl>
                                        <p:attrNameLst>
                                          <p:attrName>style.visibility</p:attrName>
                                        </p:attrNameLst>
                                      </p:cBhvr>
                                      <p:to>
                                        <p:strVal val="visible"/>
                                      </p:to>
                                    </p:set>
                                    <p:anim calcmode="lin" valueType="num">
                                      <p:cBhvr additive="base">
                                        <p:cTn id="7" dur="500" fill="hold"/>
                                        <p:tgtEl>
                                          <p:spTgt spid="40977"/>
                                        </p:tgtEl>
                                        <p:attrNameLst>
                                          <p:attrName>ppt_x</p:attrName>
                                        </p:attrNameLst>
                                      </p:cBhvr>
                                      <p:tavLst>
                                        <p:tav tm="0">
                                          <p:val>
                                            <p:strVal val="0-#ppt_w/2"/>
                                          </p:val>
                                        </p:tav>
                                        <p:tav tm="100000">
                                          <p:val>
                                            <p:strVal val="#ppt_x"/>
                                          </p:val>
                                        </p:tav>
                                      </p:tavLst>
                                    </p:anim>
                                    <p:anim calcmode="lin" valueType="num">
                                      <p:cBhvr additive="base">
                                        <p:cTn id="8" dur="500" fill="hold"/>
                                        <p:tgtEl>
                                          <p:spTgt spid="4097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40967"/>
                                        </p:tgtEl>
                                        <p:attrNameLst>
                                          <p:attrName>style.visibility</p:attrName>
                                        </p:attrNameLst>
                                      </p:cBhvr>
                                      <p:to>
                                        <p:strVal val="visible"/>
                                      </p:to>
                                    </p:set>
                                    <p:animEffect transition="in" filter="fade">
                                      <p:cBhvr>
                                        <p:cTn id="12" dur="1000"/>
                                        <p:tgtEl>
                                          <p:spTgt spid="40967"/>
                                        </p:tgtEl>
                                      </p:cBhvr>
                                    </p:animEffect>
                                    <p:anim calcmode="lin" valueType="num">
                                      <p:cBhvr>
                                        <p:cTn id="13" dur="1000" fill="hold"/>
                                        <p:tgtEl>
                                          <p:spTgt spid="40967"/>
                                        </p:tgtEl>
                                        <p:attrNameLst>
                                          <p:attrName>ppt_x</p:attrName>
                                        </p:attrNameLst>
                                      </p:cBhvr>
                                      <p:tavLst>
                                        <p:tav tm="0">
                                          <p:val>
                                            <p:strVal val="#ppt_x"/>
                                          </p:val>
                                        </p:tav>
                                        <p:tav tm="100000">
                                          <p:val>
                                            <p:strVal val="#ppt_x"/>
                                          </p:val>
                                        </p:tav>
                                      </p:tavLst>
                                    </p:anim>
                                    <p:anim calcmode="lin" valueType="num">
                                      <p:cBhvr>
                                        <p:cTn id="14" dur="1000" fill="hold"/>
                                        <p:tgtEl>
                                          <p:spTgt spid="4096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0966"/>
                                        </p:tgtEl>
                                        <p:attrNameLst>
                                          <p:attrName>style.visibility</p:attrName>
                                        </p:attrNameLst>
                                      </p:cBhvr>
                                      <p:to>
                                        <p:strVal val="visible"/>
                                      </p:to>
                                    </p:set>
                                    <p:animEffect transition="in" filter="fade">
                                      <p:cBhvr>
                                        <p:cTn id="17" dur="1000"/>
                                        <p:tgtEl>
                                          <p:spTgt spid="40966"/>
                                        </p:tgtEl>
                                      </p:cBhvr>
                                    </p:animEffect>
                                    <p:anim calcmode="lin" valueType="num">
                                      <p:cBhvr>
                                        <p:cTn id="18" dur="1000" fill="hold"/>
                                        <p:tgtEl>
                                          <p:spTgt spid="40966"/>
                                        </p:tgtEl>
                                        <p:attrNameLst>
                                          <p:attrName>ppt_x</p:attrName>
                                        </p:attrNameLst>
                                      </p:cBhvr>
                                      <p:tavLst>
                                        <p:tav tm="0">
                                          <p:val>
                                            <p:strVal val="#ppt_x"/>
                                          </p:val>
                                        </p:tav>
                                        <p:tav tm="100000">
                                          <p:val>
                                            <p:strVal val="#ppt_x"/>
                                          </p:val>
                                        </p:tav>
                                      </p:tavLst>
                                    </p:anim>
                                    <p:anim calcmode="lin" valueType="num">
                                      <p:cBhvr>
                                        <p:cTn id="19" dur="1000" fill="hold"/>
                                        <p:tgtEl>
                                          <p:spTgt spid="4096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
                                  </p:stCondLst>
                                  <p:childTnLst>
                                    <p:set>
                                      <p:cBhvr>
                                        <p:cTn id="21" dur="1" fill="hold">
                                          <p:stCondLst>
                                            <p:cond delay="0"/>
                                          </p:stCondLst>
                                        </p:cTn>
                                        <p:tgtEl>
                                          <p:spTgt spid="40968"/>
                                        </p:tgtEl>
                                        <p:attrNameLst>
                                          <p:attrName>style.visibility</p:attrName>
                                        </p:attrNameLst>
                                      </p:cBhvr>
                                      <p:to>
                                        <p:strVal val="visible"/>
                                      </p:to>
                                    </p:set>
                                    <p:animEffect transition="in" filter="fade">
                                      <p:cBhvr>
                                        <p:cTn id="22" dur="1000"/>
                                        <p:tgtEl>
                                          <p:spTgt spid="40968"/>
                                        </p:tgtEl>
                                      </p:cBhvr>
                                    </p:animEffect>
                                    <p:anim calcmode="lin" valueType="num">
                                      <p:cBhvr>
                                        <p:cTn id="23" dur="1000" fill="hold"/>
                                        <p:tgtEl>
                                          <p:spTgt spid="40968"/>
                                        </p:tgtEl>
                                        <p:attrNameLst>
                                          <p:attrName>ppt_x</p:attrName>
                                        </p:attrNameLst>
                                      </p:cBhvr>
                                      <p:tavLst>
                                        <p:tav tm="0">
                                          <p:val>
                                            <p:strVal val="#ppt_x"/>
                                          </p:val>
                                        </p:tav>
                                        <p:tav tm="100000">
                                          <p:val>
                                            <p:strVal val="#ppt_x"/>
                                          </p:val>
                                        </p:tav>
                                      </p:tavLst>
                                    </p:anim>
                                    <p:anim calcmode="lin" valueType="num">
                                      <p:cBhvr>
                                        <p:cTn id="24" dur="1000" fill="hold"/>
                                        <p:tgtEl>
                                          <p:spTgt spid="4096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600"/>
                                  </p:stCondLst>
                                  <p:childTnLst>
                                    <p:set>
                                      <p:cBhvr>
                                        <p:cTn id="26" dur="1" fill="hold">
                                          <p:stCondLst>
                                            <p:cond delay="0"/>
                                          </p:stCondLst>
                                        </p:cTn>
                                        <p:tgtEl>
                                          <p:spTgt spid="40965"/>
                                        </p:tgtEl>
                                        <p:attrNameLst>
                                          <p:attrName>style.visibility</p:attrName>
                                        </p:attrNameLst>
                                      </p:cBhvr>
                                      <p:to>
                                        <p:strVal val="visible"/>
                                      </p:to>
                                    </p:set>
                                    <p:animEffect transition="in" filter="fade">
                                      <p:cBhvr>
                                        <p:cTn id="27" dur="1000"/>
                                        <p:tgtEl>
                                          <p:spTgt spid="40965"/>
                                        </p:tgtEl>
                                      </p:cBhvr>
                                    </p:animEffect>
                                    <p:anim calcmode="lin" valueType="num">
                                      <p:cBhvr>
                                        <p:cTn id="28" dur="1000" fill="hold"/>
                                        <p:tgtEl>
                                          <p:spTgt spid="40965"/>
                                        </p:tgtEl>
                                        <p:attrNameLst>
                                          <p:attrName>ppt_x</p:attrName>
                                        </p:attrNameLst>
                                      </p:cBhvr>
                                      <p:tavLst>
                                        <p:tav tm="0">
                                          <p:val>
                                            <p:strVal val="#ppt_x"/>
                                          </p:val>
                                        </p:tav>
                                        <p:tav tm="100000">
                                          <p:val>
                                            <p:strVal val="#ppt_x"/>
                                          </p:val>
                                        </p:tav>
                                      </p:tavLst>
                                    </p:anim>
                                    <p:anim calcmode="lin" valueType="num">
                                      <p:cBhvr>
                                        <p:cTn id="29" dur="1000" fill="hold"/>
                                        <p:tgtEl>
                                          <p:spTgt spid="40965"/>
                                        </p:tgtEl>
                                        <p:attrNameLst>
                                          <p:attrName>ppt_y</p:attrName>
                                        </p:attrNameLst>
                                      </p:cBhvr>
                                      <p:tavLst>
                                        <p:tav tm="0">
                                          <p:val>
                                            <p:strVal val="#ppt_y+.1"/>
                                          </p:val>
                                        </p:tav>
                                        <p:tav tm="100000">
                                          <p:val>
                                            <p:strVal val="#ppt_y"/>
                                          </p:val>
                                        </p:tav>
                                      </p:tavLst>
                                    </p:anim>
                                  </p:childTnLst>
                                </p:cTn>
                              </p:par>
                            </p:childTnLst>
                          </p:cTn>
                        </p:par>
                        <p:par>
                          <p:cTn id="30" fill="hold" nodeType="afterGroup">
                            <p:stCondLst>
                              <p:cond delay="2100"/>
                            </p:stCondLst>
                            <p:childTnLst>
                              <p:par>
                                <p:cTn id="31" presetID="2" presetClass="exit" presetSubtype="2" fill="hold" grpId="1" nodeType="afterEffect">
                                  <p:stCondLst>
                                    <p:cond delay="0"/>
                                  </p:stCondLst>
                                  <p:childTnLst>
                                    <p:anim calcmode="lin" valueType="num">
                                      <p:cBhvr additive="base">
                                        <p:cTn id="32" dur="1000"/>
                                        <p:tgtEl>
                                          <p:spTgt spid="40977"/>
                                        </p:tgtEl>
                                        <p:attrNameLst>
                                          <p:attrName>ppt_x</p:attrName>
                                        </p:attrNameLst>
                                      </p:cBhvr>
                                      <p:tavLst>
                                        <p:tav tm="0">
                                          <p:val>
                                            <p:strVal val="ppt_x"/>
                                          </p:val>
                                        </p:tav>
                                        <p:tav tm="100000">
                                          <p:val>
                                            <p:strVal val="1+ppt_w/2"/>
                                          </p:val>
                                        </p:tav>
                                      </p:tavLst>
                                    </p:anim>
                                    <p:anim calcmode="lin" valueType="num">
                                      <p:cBhvr additive="base">
                                        <p:cTn id="33" dur="1000"/>
                                        <p:tgtEl>
                                          <p:spTgt spid="40977"/>
                                        </p:tgtEl>
                                        <p:attrNameLst>
                                          <p:attrName>ppt_y</p:attrName>
                                        </p:attrNameLst>
                                      </p:cBhvr>
                                      <p:tavLst>
                                        <p:tav tm="0">
                                          <p:val>
                                            <p:strVal val="ppt_y"/>
                                          </p:val>
                                        </p:tav>
                                        <p:tav tm="100000">
                                          <p:val>
                                            <p:strVal val="ppt_y"/>
                                          </p:val>
                                        </p:tav>
                                      </p:tavLst>
                                    </p:anim>
                                    <p:set>
                                      <p:cBhvr>
                                        <p:cTn id="34" dur="1" fill="hold">
                                          <p:stCondLst>
                                            <p:cond delay="999"/>
                                          </p:stCondLst>
                                        </p:cTn>
                                        <p:tgtEl>
                                          <p:spTgt spid="40977"/>
                                        </p:tgtEl>
                                        <p:attrNameLst>
                                          <p:attrName>style.visibility</p:attrName>
                                        </p:attrNameLst>
                                      </p:cBhvr>
                                      <p:to>
                                        <p:strVal val="hidden"/>
                                      </p:to>
                                    </p:set>
                                  </p:childTnLst>
                                </p:cTn>
                              </p:par>
                              <p:par>
                                <p:cTn id="35" presetID="8" presetClass="emph" presetSubtype="0" fill="hold" grpId="1" nodeType="withEffect">
                                  <p:stCondLst>
                                    <p:cond delay="300"/>
                                  </p:stCondLst>
                                  <p:childTnLst>
                                    <p:animRot by="-21599879">
                                      <p:cBhvr>
                                        <p:cTn id="36" dur="2000" fill="hold"/>
                                        <p:tgtEl>
                                          <p:spTgt spid="40968"/>
                                        </p:tgtEl>
                                        <p:attrNameLst>
                                          <p:attrName>r</p:attrName>
                                        </p:attrNameLst>
                                      </p:cBhvr>
                                    </p:animRot>
                                  </p:childTnLst>
                                </p:cTn>
                              </p:par>
                              <p:par>
                                <p:cTn id="37" presetID="8" presetClass="emph" presetSubtype="0" fill="hold" grpId="1" nodeType="withEffect">
                                  <p:stCondLst>
                                    <p:cond delay="500"/>
                                  </p:stCondLst>
                                  <p:childTnLst>
                                    <p:animRot by="-21599879">
                                      <p:cBhvr>
                                        <p:cTn id="38" dur="2000" fill="hold"/>
                                        <p:tgtEl>
                                          <p:spTgt spid="40966"/>
                                        </p:tgtEl>
                                        <p:attrNameLst>
                                          <p:attrName>r</p:attrName>
                                        </p:attrNameLst>
                                      </p:cBhvr>
                                    </p:animRot>
                                  </p:childTnLst>
                                </p:cTn>
                              </p:par>
                              <p:par>
                                <p:cTn id="39" presetID="8" presetClass="emph" presetSubtype="0" fill="hold" grpId="1" nodeType="withEffect">
                                  <p:stCondLst>
                                    <p:cond delay="500"/>
                                  </p:stCondLst>
                                  <p:childTnLst>
                                    <p:animRot by="-21599879">
                                      <p:cBhvr>
                                        <p:cTn id="40" dur="2000" fill="hold"/>
                                        <p:tgtEl>
                                          <p:spTgt spid="40967"/>
                                        </p:tgtEl>
                                        <p:attrNameLst>
                                          <p:attrName>r</p:attrName>
                                        </p:attrNameLst>
                                      </p:cBhvr>
                                    </p:animRot>
                                  </p:childTnLst>
                                </p:cTn>
                              </p:par>
                              <p:par>
                                <p:cTn id="41" presetID="8" presetClass="emph" presetSubtype="0" fill="hold" grpId="1" nodeType="withEffect">
                                  <p:stCondLst>
                                    <p:cond delay="500"/>
                                  </p:stCondLst>
                                  <p:childTnLst>
                                    <p:animRot by="-21599879">
                                      <p:cBhvr>
                                        <p:cTn id="42" dur="2000" fill="hold"/>
                                        <p:tgtEl>
                                          <p:spTgt spid="40965"/>
                                        </p:tgtEl>
                                        <p:attrNameLst>
                                          <p:attrName>r</p:attrName>
                                        </p:attrNameLst>
                                      </p:cBhvr>
                                    </p:animRot>
                                  </p:childTnLst>
                                </p:cTn>
                              </p:par>
                            </p:childTnLst>
                          </p:cTn>
                        </p:par>
                        <p:par>
                          <p:cTn id="43" fill="hold" nodeType="afterGroup">
                            <p:stCondLst>
                              <p:cond delay="4600"/>
                            </p:stCondLst>
                            <p:childTnLst>
                              <p:par>
                                <p:cTn id="44" presetID="42" presetClass="entr" presetSubtype="0" fill="hold" grpId="0" nodeType="afterEffect">
                                  <p:stCondLst>
                                    <p:cond delay="0"/>
                                  </p:stCondLst>
                                  <p:childTnLst>
                                    <p:set>
                                      <p:cBhvr>
                                        <p:cTn id="45" dur="1" fill="hold">
                                          <p:stCondLst>
                                            <p:cond delay="0"/>
                                          </p:stCondLst>
                                        </p:cTn>
                                        <p:tgtEl>
                                          <p:spTgt spid="40973"/>
                                        </p:tgtEl>
                                        <p:attrNameLst>
                                          <p:attrName>style.visibility</p:attrName>
                                        </p:attrNameLst>
                                      </p:cBhvr>
                                      <p:to>
                                        <p:strVal val="visible"/>
                                      </p:to>
                                    </p:set>
                                    <p:animEffect transition="in" filter="fade">
                                      <p:cBhvr>
                                        <p:cTn id="46" dur="1000"/>
                                        <p:tgtEl>
                                          <p:spTgt spid="40973"/>
                                        </p:tgtEl>
                                      </p:cBhvr>
                                    </p:animEffect>
                                    <p:anim calcmode="lin" valueType="num">
                                      <p:cBhvr>
                                        <p:cTn id="47" dur="1000" fill="hold"/>
                                        <p:tgtEl>
                                          <p:spTgt spid="40973"/>
                                        </p:tgtEl>
                                        <p:attrNameLst>
                                          <p:attrName>ppt_x</p:attrName>
                                        </p:attrNameLst>
                                      </p:cBhvr>
                                      <p:tavLst>
                                        <p:tav tm="0">
                                          <p:val>
                                            <p:strVal val="#ppt_x"/>
                                          </p:val>
                                        </p:tav>
                                        <p:tav tm="100000">
                                          <p:val>
                                            <p:strVal val="#ppt_x"/>
                                          </p:val>
                                        </p:tav>
                                      </p:tavLst>
                                    </p:anim>
                                    <p:anim calcmode="lin" valueType="num">
                                      <p:cBhvr>
                                        <p:cTn id="48" dur="1000" fill="hold"/>
                                        <p:tgtEl>
                                          <p:spTgt spid="4097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0974"/>
                                        </p:tgtEl>
                                        <p:attrNameLst>
                                          <p:attrName>style.visibility</p:attrName>
                                        </p:attrNameLst>
                                      </p:cBhvr>
                                      <p:to>
                                        <p:strVal val="visible"/>
                                      </p:to>
                                    </p:set>
                                    <p:animEffect transition="in" filter="fade">
                                      <p:cBhvr>
                                        <p:cTn id="51" dur="1000"/>
                                        <p:tgtEl>
                                          <p:spTgt spid="40974"/>
                                        </p:tgtEl>
                                      </p:cBhvr>
                                    </p:animEffect>
                                    <p:anim calcmode="lin" valueType="num">
                                      <p:cBhvr>
                                        <p:cTn id="52" dur="1000" fill="hold"/>
                                        <p:tgtEl>
                                          <p:spTgt spid="40974"/>
                                        </p:tgtEl>
                                        <p:attrNameLst>
                                          <p:attrName>ppt_x</p:attrName>
                                        </p:attrNameLst>
                                      </p:cBhvr>
                                      <p:tavLst>
                                        <p:tav tm="0">
                                          <p:val>
                                            <p:strVal val="#ppt_x"/>
                                          </p:val>
                                        </p:tav>
                                        <p:tav tm="100000">
                                          <p:val>
                                            <p:strVal val="#ppt_x"/>
                                          </p:val>
                                        </p:tav>
                                      </p:tavLst>
                                    </p:anim>
                                    <p:anim calcmode="lin" valueType="num">
                                      <p:cBhvr>
                                        <p:cTn id="53" dur="1000" fill="hold"/>
                                        <p:tgtEl>
                                          <p:spTgt spid="4097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0975"/>
                                        </p:tgtEl>
                                        <p:attrNameLst>
                                          <p:attrName>style.visibility</p:attrName>
                                        </p:attrNameLst>
                                      </p:cBhvr>
                                      <p:to>
                                        <p:strVal val="visible"/>
                                      </p:to>
                                    </p:set>
                                    <p:animEffect transition="in" filter="fade">
                                      <p:cBhvr>
                                        <p:cTn id="56" dur="1000"/>
                                        <p:tgtEl>
                                          <p:spTgt spid="40975"/>
                                        </p:tgtEl>
                                      </p:cBhvr>
                                    </p:animEffect>
                                    <p:anim calcmode="lin" valueType="num">
                                      <p:cBhvr>
                                        <p:cTn id="57" dur="1000" fill="hold"/>
                                        <p:tgtEl>
                                          <p:spTgt spid="40975"/>
                                        </p:tgtEl>
                                        <p:attrNameLst>
                                          <p:attrName>ppt_x</p:attrName>
                                        </p:attrNameLst>
                                      </p:cBhvr>
                                      <p:tavLst>
                                        <p:tav tm="0">
                                          <p:val>
                                            <p:strVal val="#ppt_x"/>
                                          </p:val>
                                        </p:tav>
                                        <p:tav tm="100000">
                                          <p:val>
                                            <p:strVal val="#ppt_x"/>
                                          </p:val>
                                        </p:tav>
                                      </p:tavLst>
                                    </p:anim>
                                    <p:anim calcmode="lin" valueType="num">
                                      <p:cBhvr>
                                        <p:cTn id="58" dur="1000" fill="hold"/>
                                        <p:tgtEl>
                                          <p:spTgt spid="4097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0976"/>
                                        </p:tgtEl>
                                        <p:attrNameLst>
                                          <p:attrName>style.visibility</p:attrName>
                                        </p:attrNameLst>
                                      </p:cBhvr>
                                      <p:to>
                                        <p:strVal val="visible"/>
                                      </p:to>
                                    </p:set>
                                    <p:animEffect transition="in" filter="fade">
                                      <p:cBhvr>
                                        <p:cTn id="61" dur="1000"/>
                                        <p:tgtEl>
                                          <p:spTgt spid="40976"/>
                                        </p:tgtEl>
                                      </p:cBhvr>
                                    </p:animEffect>
                                    <p:anim calcmode="lin" valueType="num">
                                      <p:cBhvr>
                                        <p:cTn id="62" dur="1000" fill="hold"/>
                                        <p:tgtEl>
                                          <p:spTgt spid="40976"/>
                                        </p:tgtEl>
                                        <p:attrNameLst>
                                          <p:attrName>ppt_x</p:attrName>
                                        </p:attrNameLst>
                                      </p:cBhvr>
                                      <p:tavLst>
                                        <p:tav tm="0">
                                          <p:val>
                                            <p:strVal val="#ppt_x"/>
                                          </p:val>
                                        </p:tav>
                                        <p:tav tm="100000">
                                          <p:val>
                                            <p:strVal val="#ppt_x"/>
                                          </p:val>
                                        </p:tav>
                                      </p:tavLst>
                                    </p:anim>
                                    <p:anim calcmode="lin" valueType="num">
                                      <p:cBhvr>
                                        <p:cTn id="63" dur="1000" fill="hold"/>
                                        <p:tgtEl>
                                          <p:spTgt spid="40976"/>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5600"/>
                            </p:stCondLst>
                            <p:childTnLst>
                              <p:par>
                                <p:cTn id="65" presetID="31" presetClass="entr" presetSubtype="0" fill="hold" grpId="0" nodeType="afterEffect">
                                  <p:stCondLst>
                                    <p:cond delay="0"/>
                                  </p:stCondLst>
                                  <p:childTnLst>
                                    <p:set>
                                      <p:cBhvr>
                                        <p:cTn id="66" dur="1" fill="hold">
                                          <p:stCondLst>
                                            <p:cond delay="0"/>
                                          </p:stCondLst>
                                        </p:cTn>
                                        <p:tgtEl>
                                          <p:spTgt spid="40970"/>
                                        </p:tgtEl>
                                        <p:attrNameLst>
                                          <p:attrName>style.visibility</p:attrName>
                                        </p:attrNameLst>
                                      </p:cBhvr>
                                      <p:to>
                                        <p:strVal val="visible"/>
                                      </p:to>
                                    </p:set>
                                    <p:anim calcmode="lin" valueType="num">
                                      <p:cBhvr>
                                        <p:cTn id="67" dur="500" fill="hold"/>
                                        <p:tgtEl>
                                          <p:spTgt spid="40970"/>
                                        </p:tgtEl>
                                        <p:attrNameLst>
                                          <p:attrName>ppt_w</p:attrName>
                                        </p:attrNameLst>
                                      </p:cBhvr>
                                      <p:tavLst>
                                        <p:tav tm="0">
                                          <p:val>
                                            <p:fltVal val="0"/>
                                          </p:val>
                                        </p:tav>
                                        <p:tav tm="100000">
                                          <p:val>
                                            <p:strVal val="#ppt_w"/>
                                          </p:val>
                                        </p:tav>
                                      </p:tavLst>
                                    </p:anim>
                                    <p:anim calcmode="lin" valueType="num">
                                      <p:cBhvr>
                                        <p:cTn id="68" dur="500" fill="hold"/>
                                        <p:tgtEl>
                                          <p:spTgt spid="40970"/>
                                        </p:tgtEl>
                                        <p:attrNameLst>
                                          <p:attrName>ppt_h</p:attrName>
                                        </p:attrNameLst>
                                      </p:cBhvr>
                                      <p:tavLst>
                                        <p:tav tm="0">
                                          <p:val>
                                            <p:fltVal val="0"/>
                                          </p:val>
                                        </p:tav>
                                        <p:tav tm="100000">
                                          <p:val>
                                            <p:strVal val="#ppt_h"/>
                                          </p:val>
                                        </p:tav>
                                      </p:tavLst>
                                    </p:anim>
                                    <p:anim calcmode="lin" valueType="num">
                                      <p:cBhvr>
                                        <p:cTn id="69" dur="500" fill="hold"/>
                                        <p:tgtEl>
                                          <p:spTgt spid="40970"/>
                                        </p:tgtEl>
                                        <p:attrNameLst>
                                          <p:attrName>style.rotation</p:attrName>
                                        </p:attrNameLst>
                                      </p:cBhvr>
                                      <p:tavLst>
                                        <p:tav tm="0">
                                          <p:val>
                                            <p:fltVal val="90"/>
                                          </p:val>
                                        </p:tav>
                                        <p:tav tm="100000">
                                          <p:val>
                                            <p:fltVal val="0"/>
                                          </p:val>
                                        </p:tav>
                                      </p:tavLst>
                                    </p:anim>
                                    <p:animEffect transition="in" filter="fade">
                                      <p:cBhvr>
                                        <p:cTn id="70" dur="500"/>
                                        <p:tgtEl>
                                          <p:spTgt spid="40970"/>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40969"/>
                                        </p:tgtEl>
                                        <p:attrNameLst>
                                          <p:attrName>style.visibility</p:attrName>
                                        </p:attrNameLst>
                                      </p:cBhvr>
                                      <p:to>
                                        <p:strVal val="visible"/>
                                      </p:to>
                                    </p:set>
                                    <p:anim calcmode="lin" valueType="num">
                                      <p:cBhvr>
                                        <p:cTn id="73" dur="500" fill="hold"/>
                                        <p:tgtEl>
                                          <p:spTgt spid="40969"/>
                                        </p:tgtEl>
                                        <p:attrNameLst>
                                          <p:attrName>ppt_w</p:attrName>
                                        </p:attrNameLst>
                                      </p:cBhvr>
                                      <p:tavLst>
                                        <p:tav tm="0">
                                          <p:val>
                                            <p:fltVal val="0"/>
                                          </p:val>
                                        </p:tav>
                                        <p:tav tm="100000">
                                          <p:val>
                                            <p:strVal val="#ppt_w"/>
                                          </p:val>
                                        </p:tav>
                                      </p:tavLst>
                                    </p:anim>
                                    <p:anim calcmode="lin" valueType="num">
                                      <p:cBhvr>
                                        <p:cTn id="74" dur="500" fill="hold"/>
                                        <p:tgtEl>
                                          <p:spTgt spid="40969"/>
                                        </p:tgtEl>
                                        <p:attrNameLst>
                                          <p:attrName>ppt_h</p:attrName>
                                        </p:attrNameLst>
                                      </p:cBhvr>
                                      <p:tavLst>
                                        <p:tav tm="0">
                                          <p:val>
                                            <p:fltVal val="0"/>
                                          </p:val>
                                        </p:tav>
                                        <p:tav tm="100000">
                                          <p:val>
                                            <p:strVal val="#ppt_h"/>
                                          </p:val>
                                        </p:tav>
                                      </p:tavLst>
                                    </p:anim>
                                    <p:anim calcmode="lin" valueType="num">
                                      <p:cBhvr>
                                        <p:cTn id="75" dur="500" fill="hold"/>
                                        <p:tgtEl>
                                          <p:spTgt spid="40969"/>
                                        </p:tgtEl>
                                        <p:attrNameLst>
                                          <p:attrName>style.rotation</p:attrName>
                                        </p:attrNameLst>
                                      </p:cBhvr>
                                      <p:tavLst>
                                        <p:tav tm="0">
                                          <p:val>
                                            <p:fltVal val="90"/>
                                          </p:val>
                                        </p:tav>
                                        <p:tav tm="100000">
                                          <p:val>
                                            <p:fltVal val="0"/>
                                          </p:val>
                                        </p:tav>
                                      </p:tavLst>
                                    </p:anim>
                                    <p:animEffect transition="in" filter="fade">
                                      <p:cBhvr>
                                        <p:cTn id="76" dur="500"/>
                                        <p:tgtEl>
                                          <p:spTgt spid="4096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40971"/>
                                        </p:tgtEl>
                                        <p:attrNameLst>
                                          <p:attrName>style.visibility</p:attrName>
                                        </p:attrNameLst>
                                      </p:cBhvr>
                                      <p:to>
                                        <p:strVal val="visible"/>
                                      </p:to>
                                    </p:set>
                                    <p:anim calcmode="lin" valueType="num">
                                      <p:cBhvr>
                                        <p:cTn id="79" dur="500" fill="hold"/>
                                        <p:tgtEl>
                                          <p:spTgt spid="40971"/>
                                        </p:tgtEl>
                                        <p:attrNameLst>
                                          <p:attrName>ppt_w</p:attrName>
                                        </p:attrNameLst>
                                      </p:cBhvr>
                                      <p:tavLst>
                                        <p:tav tm="0">
                                          <p:val>
                                            <p:fltVal val="0"/>
                                          </p:val>
                                        </p:tav>
                                        <p:tav tm="100000">
                                          <p:val>
                                            <p:strVal val="#ppt_w"/>
                                          </p:val>
                                        </p:tav>
                                      </p:tavLst>
                                    </p:anim>
                                    <p:anim calcmode="lin" valueType="num">
                                      <p:cBhvr>
                                        <p:cTn id="80" dur="500" fill="hold"/>
                                        <p:tgtEl>
                                          <p:spTgt spid="40971"/>
                                        </p:tgtEl>
                                        <p:attrNameLst>
                                          <p:attrName>ppt_h</p:attrName>
                                        </p:attrNameLst>
                                      </p:cBhvr>
                                      <p:tavLst>
                                        <p:tav tm="0">
                                          <p:val>
                                            <p:fltVal val="0"/>
                                          </p:val>
                                        </p:tav>
                                        <p:tav tm="100000">
                                          <p:val>
                                            <p:strVal val="#ppt_h"/>
                                          </p:val>
                                        </p:tav>
                                      </p:tavLst>
                                    </p:anim>
                                    <p:anim calcmode="lin" valueType="num">
                                      <p:cBhvr>
                                        <p:cTn id="81" dur="500" fill="hold"/>
                                        <p:tgtEl>
                                          <p:spTgt spid="40971"/>
                                        </p:tgtEl>
                                        <p:attrNameLst>
                                          <p:attrName>style.rotation</p:attrName>
                                        </p:attrNameLst>
                                      </p:cBhvr>
                                      <p:tavLst>
                                        <p:tav tm="0">
                                          <p:val>
                                            <p:fltVal val="90"/>
                                          </p:val>
                                        </p:tav>
                                        <p:tav tm="100000">
                                          <p:val>
                                            <p:fltVal val="0"/>
                                          </p:val>
                                        </p:tav>
                                      </p:tavLst>
                                    </p:anim>
                                    <p:animEffect transition="in" filter="fade">
                                      <p:cBhvr>
                                        <p:cTn id="82" dur="500"/>
                                        <p:tgtEl>
                                          <p:spTgt spid="40971"/>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40972"/>
                                        </p:tgtEl>
                                        <p:attrNameLst>
                                          <p:attrName>style.visibility</p:attrName>
                                        </p:attrNameLst>
                                      </p:cBhvr>
                                      <p:to>
                                        <p:strVal val="visible"/>
                                      </p:to>
                                    </p:set>
                                    <p:anim calcmode="lin" valueType="num">
                                      <p:cBhvr>
                                        <p:cTn id="85" dur="500" fill="hold"/>
                                        <p:tgtEl>
                                          <p:spTgt spid="40972"/>
                                        </p:tgtEl>
                                        <p:attrNameLst>
                                          <p:attrName>ppt_w</p:attrName>
                                        </p:attrNameLst>
                                      </p:cBhvr>
                                      <p:tavLst>
                                        <p:tav tm="0">
                                          <p:val>
                                            <p:fltVal val="0"/>
                                          </p:val>
                                        </p:tav>
                                        <p:tav tm="100000">
                                          <p:val>
                                            <p:strVal val="#ppt_w"/>
                                          </p:val>
                                        </p:tav>
                                      </p:tavLst>
                                    </p:anim>
                                    <p:anim calcmode="lin" valueType="num">
                                      <p:cBhvr>
                                        <p:cTn id="86" dur="500" fill="hold"/>
                                        <p:tgtEl>
                                          <p:spTgt spid="40972"/>
                                        </p:tgtEl>
                                        <p:attrNameLst>
                                          <p:attrName>ppt_h</p:attrName>
                                        </p:attrNameLst>
                                      </p:cBhvr>
                                      <p:tavLst>
                                        <p:tav tm="0">
                                          <p:val>
                                            <p:fltVal val="0"/>
                                          </p:val>
                                        </p:tav>
                                        <p:tav tm="100000">
                                          <p:val>
                                            <p:strVal val="#ppt_h"/>
                                          </p:val>
                                        </p:tav>
                                      </p:tavLst>
                                    </p:anim>
                                    <p:anim calcmode="lin" valueType="num">
                                      <p:cBhvr>
                                        <p:cTn id="87" dur="500" fill="hold"/>
                                        <p:tgtEl>
                                          <p:spTgt spid="40972"/>
                                        </p:tgtEl>
                                        <p:attrNameLst>
                                          <p:attrName>style.rotation</p:attrName>
                                        </p:attrNameLst>
                                      </p:cBhvr>
                                      <p:tavLst>
                                        <p:tav tm="0">
                                          <p:val>
                                            <p:fltVal val="90"/>
                                          </p:val>
                                        </p:tav>
                                        <p:tav tm="100000">
                                          <p:val>
                                            <p:fltVal val="0"/>
                                          </p:val>
                                        </p:tav>
                                      </p:tavLst>
                                    </p:anim>
                                    <p:animEffect transition="in" filter="fade">
                                      <p:cBhvr>
                                        <p:cTn id="88" dur="500"/>
                                        <p:tgtEl>
                                          <p:spTgt spid="40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5" grpId="1" animBg="1"/>
      <p:bldP spid="40966" grpId="0" animBg="1"/>
      <p:bldP spid="40966" grpId="1" animBg="1"/>
      <p:bldP spid="40967" grpId="0" animBg="1"/>
      <p:bldP spid="40967" grpId="1" animBg="1"/>
      <p:bldP spid="40968" grpId="0" animBg="1"/>
      <p:bldP spid="40968" grpId="1" animBg="1"/>
      <p:bldP spid="40969" grpId="0" autoUpdateAnimBg="0"/>
      <p:bldP spid="40970" grpId="0" autoUpdateAnimBg="0"/>
      <p:bldP spid="40971" grpId="0" autoUpdateAnimBg="0"/>
      <p:bldP spid="40972" grpId="0" autoUpdateAnimBg="0"/>
      <p:bldP spid="40973" grpId="0" autoUpdateAnimBg="0"/>
      <p:bldP spid="40974" grpId="0" autoUpdateAnimBg="0"/>
      <p:bldP spid="40975" grpId="0" autoUpdateAnimBg="0"/>
      <p:bldP spid="40976" grpId="0" autoUpdateAnimBg="0"/>
      <p:bldP spid="40977" grpId="0" animBg="1"/>
      <p:bldP spid="4097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58"/>
          <p:cNvGrpSpPr/>
          <p:nvPr/>
        </p:nvGrpSpPr>
        <p:grpSpPr>
          <a:xfrm>
            <a:off x="3420072" y="2906519"/>
            <a:ext cx="1179257" cy="1178397"/>
            <a:chOff x="3318846" y="2912708"/>
            <a:chExt cx="1187133" cy="1185900"/>
          </a:xfrm>
          <a:solidFill>
            <a:schemeClr val="accent5"/>
          </a:solidFill>
          <a:effectLst/>
        </p:grpSpPr>
        <p:sp>
          <p:nvSpPr>
            <p:cNvPr id="60" name="淘宝店chenying0907 5"/>
            <p:cNvSpPr>
              <a:spLocks/>
            </p:cNvSpPr>
            <p:nvPr/>
          </p:nvSpPr>
          <p:spPr bwMode="auto">
            <a:xfrm>
              <a:off x="3537268" y="2912708"/>
              <a:ext cx="968711" cy="968712"/>
            </a:xfrm>
            <a:custGeom>
              <a:avLst/>
              <a:gdLst>
                <a:gd name="T0" fmla="*/ 33 w 6279"/>
                <a:gd name="T1" fmla="*/ 600 h 6277"/>
                <a:gd name="T2" fmla="*/ 140 w 6279"/>
                <a:gd name="T3" fmla="*/ 1177 h 6277"/>
                <a:gd name="T4" fmla="*/ 294 w 6279"/>
                <a:gd name="T5" fmla="*/ 1734 h 6277"/>
                <a:gd name="T6" fmla="*/ 495 w 6279"/>
                <a:gd name="T7" fmla="*/ 2271 h 6277"/>
                <a:gd name="T8" fmla="*/ 741 w 6279"/>
                <a:gd name="T9" fmla="*/ 2785 h 6277"/>
                <a:gd name="T10" fmla="*/ 1027 w 6279"/>
                <a:gd name="T11" fmla="*/ 3273 h 6277"/>
                <a:gd name="T12" fmla="*/ 1353 w 6279"/>
                <a:gd name="T13" fmla="*/ 3734 h 6277"/>
                <a:gd name="T14" fmla="*/ 1717 w 6279"/>
                <a:gd name="T15" fmla="*/ 4164 h 6277"/>
                <a:gd name="T16" fmla="*/ 2114 w 6279"/>
                <a:gd name="T17" fmla="*/ 4561 h 6277"/>
                <a:gd name="T18" fmla="*/ 2544 w 6279"/>
                <a:gd name="T19" fmla="*/ 4924 h 6277"/>
                <a:gd name="T20" fmla="*/ 3005 w 6279"/>
                <a:gd name="T21" fmla="*/ 5250 h 6277"/>
                <a:gd name="T22" fmla="*/ 3494 w 6279"/>
                <a:gd name="T23" fmla="*/ 5536 h 6277"/>
                <a:gd name="T24" fmla="*/ 4008 w 6279"/>
                <a:gd name="T25" fmla="*/ 5782 h 6277"/>
                <a:gd name="T26" fmla="*/ 4544 w 6279"/>
                <a:gd name="T27" fmla="*/ 5983 h 6277"/>
                <a:gd name="T28" fmla="*/ 5102 w 6279"/>
                <a:gd name="T29" fmla="*/ 6137 h 6277"/>
                <a:gd name="T30" fmla="*/ 5679 w 6279"/>
                <a:gd name="T31" fmla="*/ 6244 h 6277"/>
                <a:gd name="T32" fmla="*/ 5974 w 6279"/>
                <a:gd name="T33" fmla="*/ 4918 h 6277"/>
                <a:gd name="T34" fmla="*/ 5856 w 6279"/>
                <a:gd name="T35" fmla="*/ 4903 h 6277"/>
                <a:gd name="T36" fmla="*/ 5740 w 6279"/>
                <a:gd name="T37" fmla="*/ 4886 h 6277"/>
                <a:gd name="T38" fmla="*/ 5624 w 6279"/>
                <a:gd name="T39" fmla="*/ 4865 h 6277"/>
                <a:gd name="T40" fmla="*/ 5510 w 6279"/>
                <a:gd name="T41" fmla="*/ 4843 h 6277"/>
                <a:gd name="T42" fmla="*/ 5396 w 6279"/>
                <a:gd name="T43" fmla="*/ 4818 h 6277"/>
                <a:gd name="T44" fmla="*/ 5283 w 6279"/>
                <a:gd name="T45" fmla="*/ 4790 h 6277"/>
                <a:gd name="T46" fmla="*/ 5172 w 6279"/>
                <a:gd name="T47" fmla="*/ 4760 h 6277"/>
                <a:gd name="T48" fmla="*/ 5061 w 6279"/>
                <a:gd name="T49" fmla="*/ 4727 h 6277"/>
                <a:gd name="T50" fmla="*/ 4950 w 6279"/>
                <a:gd name="T51" fmla="*/ 4693 h 6277"/>
                <a:gd name="T52" fmla="*/ 4841 w 6279"/>
                <a:gd name="T53" fmla="*/ 4656 h 6277"/>
                <a:gd name="T54" fmla="*/ 4734 w 6279"/>
                <a:gd name="T55" fmla="*/ 4617 h 6277"/>
                <a:gd name="T56" fmla="*/ 4627 w 6279"/>
                <a:gd name="T57" fmla="*/ 4575 h 6277"/>
                <a:gd name="T58" fmla="*/ 4523 w 6279"/>
                <a:gd name="T59" fmla="*/ 4531 h 6277"/>
                <a:gd name="T60" fmla="*/ 4418 w 6279"/>
                <a:gd name="T61" fmla="*/ 4485 h 6277"/>
                <a:gd name="T62" fmla="*/ 4314 w 6279"/>
                <a:gd name="T63" fmla="*/ 4437 h 6277"/>
                <a:gd name="T64" fmla="*/ 4213 w 6279"/>
                <a:gd name="T65" fmla="*/ 4386 h 6277"/>
                <a:gd name="T66" fmla="*/ 6279 w 6279"/>
                <a:gd name="T67" fmla="*/ 1690 h 6277"/>
                <a:gd name="T68" fmla="*/ 2279 w 6279"/>
                <a:gd name="T69" fmla="*/ 619 h 6277"/>
                <a:gd name="T70" fmla="*/ 1866 w 6279"/>
                <a:gd name="T71" fmla="*/ 2015 h 6277"/>
                <a:gd name="T72" fmla="*/ 1816 w 6279"/>
                <a:gd name="T73" fmla="*/ 1913 h 6277"/>
                <a:gd name="T74" fmla="*/ 1770 w 6279"/>
                <a:gd name="T75" fmla="*/ 1809 h 6277"/>
                <a:gd name="T76" fmla="*/ 1724 w 6279"/>
                <a:gd name="T77" fmla="*/ 1705 h 6277"/>
                <a:gd name="T78" fmla="*/ 1681 w 6279"/>
                <a:gd name="T79" fmla="*/ 1598 h 6277"/>
                <a:gd name="T80" fmla="*/ 1642 w 6279"/>
                <a:gd name="T81" fmla="*/ 1491 h 6277"/>
                <a:gd name="T82" fmla="*/ 1603 w 6279"/>
                <a:gd name="T83" fmla="*/ 1383 h 6277"/>
                <a:gd name="T84" fmla="*/ 1567 w 6279"/>
                <a:gd name="T85" fmla="*/ 1274 h 6277"/>
                <a:gd name="T86" fmla="*/ 1533 w 6279"/>
                <a:gd name="T87" fmla="*/ 1164 h 6277"/>
                <a:gd name="T88" fmla="*/ 1503 w 6279"/>
                <a:gd name="T89" fmla="*/ 1052 h 6277"/>
                <a:gd name="T90" fmla="*/ 1473 w 6279"/>
                <a:gd name="T91" fmla="*/ 940 h 6277"/>
                <a:gd name="T92" fmla="*/ 1447 w 6279"/>
                <a:gd name="T93" fmla="*/ 827 h 6277"/>
                <a:gd name="T94" fmla="*/ 1423 w 6279"/>
                <a:gd name="T95" fmla="*/ 713 h 6277"/>
                <a:gd name="T96" fmla="*/ 1402 w 6279"/>
                <a:gd name="T97" fmla="*/ 597 h 6277"/>
                <a:gd name="T98" fmla="*/ 1383 w 6279"/>
                <a:gd name="T99" fmla="*/ 481 h 6277"/>
                <a:gd name="T100" fmla="*/ 1366 w 6279"/>
                <a:gd name="T101" fmla="*/ 365 h 6277"/>
                <a:gd name="T102" fmla="*/ 0 w 6279"/>
                <a:gd name="T103" fmla="*/ 306 h 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79" h="6277">
                  <a:moveTo>
                    <a:pt x="0" y="306"/>
                  </a:moveTo>
                  <a:lnTo>
                    <a:pt x="33" y="600"/>
                  </a:lnTo>
                  <a:lnTo>
                    <a:pt x="81" y="891"/>
                  </a:lnTo>
                  <a:lnTo>
                    <a:pt x="140" y="1177"/>
                  </a:lnTo>
                  <a:lnTo>
                    <a:pt x="211" y="1458"/>
                  </a:lnTo>
                  <a:lnTo>
                    <a:pt x="294" y="1734"/>
                  </a:lnTo>
                  <a:lnTo>
                    <a:pt x="390" y="2006"/>
                  </a:lnTo>
                  <a:lnTo>
                    <a:pt x="495" y="2271"/>
                  </a:lnTo>
                  <a:lnTo>
                    <a:pt x="613" y="2531"/>
                  </a:lnTo>
                  <a:lnTo>
                    <a:pt x="741" y="2785"/>
                  </a:lnTo>
                  <a:lnTo>
                    <a:pt x="879" y="3032"/>
                  </a:lnTo>
                  <a:lnTo>
                    <a:pt x="1027" y="3273"/>
                  </a:lnTo>
                  <a:lnTo>
                    <a:pt x="1186" y="3507"/>
                  </a:lnTo>
                  <a:lnTo>
                    <a:pt x="1353" y="3734"/>
                  </a:lnTo>
                  <a:lnTo>
                    <a:pt x="1530" y="3953"/>
                  </a:lnTo>
                  <a:lnTo>
                    <a:pt x="1717" y="4164"/>
                  </a:lnTo>
                  <a:lnTo>
                    <a:pt x="1911" y="4367"/>
                  </a:lnTo>
                  <a:lnTo>
                    <a:pt x="2114" y="4561"/>
                  </a:lnTo>
                  <a:lnTo>
                    <a:pt x="2325" y="4748"/>
                  </a:lnTo>
                  <a:lnTo>
                    <a:pt x="2544" y="4924"/>
                  </a:lnTo>
                  <a:lnTo>
                    <a:pt x="2771" y="5092"/>
                  </a:lnTo>
                  <a:lnTo>
                    <a:pt x="3005" y="5250"/>
                  </a:lnTo>
                  <a:lnTo>
                    <a:pt x="3246" y="5398"/>
                  </a:lnTo>
                  <a:lnTo>
                    <a:pt x="3494" y="5536"/>
                  </a:lnTo>
                  <a:lnTo>
                    <a:pt x="3748" y="5664"/>
                  </a:lnTo>
                  <a:lnTo>
                    <a:pt x="4008" y="5782"/>
                  </a:lnTo>
                  <a:lnTo>
                    <a:pt x="4273" y="5887"/>
                  </a:lnTo>
                  <a:lnTo>
                    <a:pt x="4544" y="5983"/>
                  </a:lnTo>
                  <a:lnTo>
                    <a:pt x="4821" y="6066"/>
                  </a:lnTo>
                  <a:lnTo>
                    <a:pt x="5102" y="6137"/>
                  </a:lnTo>
                  <a:lnTo>
                    <a:pt x="5389" y="6196"/>
                  </a:lnTo>
                  <a:lnTo>
                    <a:pt x="5679" y="6244"/>
                  </a:lnTo>
                  <a:lnTo>
                    <a:pt x="5974" y="6277"/>
                  </a:lnTo>
                  <a:lnTo>
                    <a:pt x="5974" y="4918"/>
                  </a:lnTo>
                  <a:lnTo>
                    <a:pt x="5915" y="4911"/>
                  </a:lnTo>
                  <a:lnTo>
                    <a:pt x="5856" y="4903"/>
                  </a:lnTo>
                  <a:lnTo>
                    <a:pt x="5798" y="4895"/>
                  </a:lnTo>
                  <a:lnTo>
                    <a:pt x="5740" y="4886"/>
                  </a:lnTo>
                  <a:lnTo>
                    <a:pt x="5682" y="4875"/>
                  </a:lnTo>
                  <a:lnTo>
                    <a:pt x="5624" y="4865"/>
                  </a:lnTo>
                  <a:lnTo>
                    <a:pt x="5567" y="4854"/>
                  </a:lnTo>
                  <a:lnTo>
                    <a:pt x="5510" y="4843"/>
                  </a:lnTo>
                  <a:lnTo>
                    <a:pt x="5453" y="4831"/>
                  </a:lnTo>
                  <a:lnTo>
                    <a:pt x="5396" y="4818"/>
                  </a:lnTo>
                  <a:lnTo>
                    <a:pt x="5339" y="4804"/>
                  </a:lnTo>
                  <a:lnTo>
                    <a:pt x="5283" y="4790"/>
                  </a:lnTo>
                  <a:lnTo>
                    <a:pt x="5227" y="4775"/>
                  </a:lnTo>
                  <a:lnTo>
                    <a:pt x="5172" y="4760"/>
                  </a:lnTo>
                  <a:lnTo>
                    <a:pt x="5116" y="4743"/>
                  </a:lnTo>
                  <a:lnTo>
                    <a:pt x="5061" y="4727"/>
                  </a:lnTo>
                  <a:lnTo>
                    <a:pt x="5005" y="4710"/>
                  </a:lnTo>
                  <a:lnTo>
                    <a:pt x="4950" y="4693"/>
                  </a:lnTo>
                  <a:lnTo>
                    <a:pt x="4896" y="4674"/>
                  </a:lnTo>
                  <a:lnTo>
                    <a:pt x="4841" y="4656"/>
                  </a:lnTo>
                  <a:lnTo>
                    <a:pt x="4788" y="4636"/>
                  </a:lnTo>
                  <a:lnTo>
                    <a:pt x="4734" y="4617"/>
                  </a:lnTo>
                  <a:lnTo>
                    <a:pt x="4681" y="4596"/>
                  </a:lnTo>
                  <a:lnTo>
                    <a:pt x="4627" y="4575"/>
                  </a:lnTo>
                  <a:lnTo>
                    <a:pt x="4574" y="4554"/>
                  </a:lnTo>
                  <a:lnTo>
                    <a:pt x="4523" y="4531"/>
                  </a:lnTo>
                  <a:lnTo>
                    <a:pt x="4470" y="4508"/>
                  </a:lnTo>
                  <a:lnTo>
                    <a:pt x="4418" y="4485"/>
                  </a:lnTo>
                  <a:lnTo>
                    <a:pt x="4366" y="4461"/>
                  </a:lnTo>
                  <a:lnTo>
                    <a:pt x="4314" y="4437"/>
                  </a:lnTo>
                  <a:lnTo>
                    <a:pt x="4264" y="4412"/>
                  </a:lnTo>
                  <a:lnTo>
                    <a:pt x="4213" y="4386"/>
                  </a:lnTo>
                  <a:lnTo>
                    <a:pt x="5661" y="3998"/>
                  </a:lnTo>
                  <a:lnTo>
                    <a:pt x="6279" y="1690"/>
                  </a:lnTo>
                  <a:lnTo>
                    <a:pt x="4589" y="0"/>
                  </a:lnTo>
                  <a:lnTo>
                    <a:pt x="2279" y="619"/>
                  </a:lnTo>
                  <a:lnTo>
                    <a:pt x="1891" y="2066"/>
                  </a:lnTo>
                  <a:lnTo>
                    <a:pt x="1866" y="2015"/>
                  </a:lnTo>
                  <a:lnTo>
                    <a:pt x="1841" y="1964"/>
                  </a:lnTo>
                  <a:lnTo>
                    <a:pt x="1816" y="1913"/>
                  </a:lnTo>
                  <a:lnTo>
                    <a:pt x="1793" y="1861"/>
                  </a:lnTo>
                  <a:lnTo>
                    <a:pt x="1770" y="1809"/>
                  </a:lnTo>
                  <a:lnTo>
                    <a:pt x="1746" y="1757"/>
                  </a:lnTo>
                  <a:lnTo>
                    <a:pt x="1724" y="1705"/>
                  </a:lnTo>
                  <a:lnTo>
                    <a:pt x="1703" y="1652"/>
                  </a:lnTo>
                  <a:lnTo>
                    <a:pt x="1681" y="1598"/>
                  </a:lnTo>
                  <a:lnTo>
                    <a:pt x="1661" y="1545"/>
                  </a:lnTo>
                  <a:lnTo>
                    <a:pt x="1642" y="1491"/>
                  </a:lnTo>
                  <a:lnTo>
                    <a:pt x="1621" y="1438"/>
                  </a:lnTo>
                  <a:lnTo>
                    <a:pt x="1603" y="1383"/>
                  </a:lnTo>
                  <a:lnTo>
                    <a:pt x="1585" y="1329"/>
                  </a:lnTo>
                  <a:lnTo>
                    <a:pt x="1567" y="1274"/>
                  </a:lnTo>
                  <a:lnTo>
                    <a:pt x="1550" y="1218"/>
                  </a:lnTo>
                  <a:lnTo>
                    <a:pt x="1533" y="1164"/>
                  </a:lnTo>
                  <a:lnTo>
                    <a:pt x="1518" y="1108"/>
                  </a:lnTo>
                  <a:lnTo>
                    <a:pt x="1503" y="1052"/>
                  </a:lnTo>
                  <a:lnTo>
                    <a:pt x="1487" y="996"/>
                  </a:lnTo>
                  <a:lnTo>
                    <a:pt x="1473" y="940"/>
                  </a:lnTo>
                  <a:lnTo>
                    <a:pt x="1460" y="883"/>
                  </a:lnTo>
                  <a:lnTo>
                    <a:pt x="1447" y="827"/>
                  </a:lnTo>
                  <a:lnTo>
                    <a:pt x="1434" y="770"/>
                  </a:lnTo>
                  <a:lnTo>
                    <a:pt x="1423" y="713"/>
                  </a:lnTo>
                  <a:lnTo>
                    <a:pt x="1412" y="655"/>
                  </a:lnTo>
                  <a:lnTo>
                    <a:pt x="1402" y="597"/>
                  </a:lnTo>
                  <a:lnTo>
                    <a:pt x="1392" y="539"/>
                  </a:lnTo>
                  <a:lnTo>
                    <a:pt x="1383" y="481"/>
                  </a:lnTo>
                  <a:lnTo>
                    <a:pt x="1375" y="424"/>
                  </a:lnTo>
                  <a:lnTo>
                    <a:pt x="1366" y="365"/>
                  </a:lnTo>
                  <a:lnTo>
                    <a:pt x="1359" y="306"/>
                  </a:lnTo>
                  <a:lnTo>
                    <a:pt x="0" y="306"/>
                  </a:lnTo>
                  <a:close/>
                </a:path>
              </a:pathLst>
            </a:custGeom>
            <a:grp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64" name="淘宝店chenying0907 6"/>
            <p:cNvSpPr>
              <a:spLocks/>
            </p:cNvSpPr>
            <p:nvPr/>
          </p:nvSpPr>
          <p:spPr bwMode="auto">
            <a:xfrm>
              <a:off x="3318846" y="3540828"/>
              <a:ext cx="557780" cy="557780"/>
            </a:xfrm>
            <a:custGeom>
              <a:avLst/>
              <a:gdLst>
                <a:gd name="T0" fmla="*/ 2950 w 3617"/>
                <a:gd name="T1" fmla="*/ 406 h 3615"/>
                <a:gd name="T2" fmla="*/ 2728 w 3617"/>
                <a:gd name="T3" fmla="*/ 250 h 3615"/>
                <a:gd name="T4" fmla="*/ 2489 w 3617"/>
                <a:gd name="T5" fmla="*/ 133 h 3615"/>
                <a:gd name="T6" fmla="*/ 2239 w 3617"/>
                <a:gd name="T7" fmla="*/ 51 h 3615"/>
                <a:gd name="T8" fmla="*/ 1982 w 3617"/>
                <a:gd name="T9" fmla="*/ 8 h 3615"/>
                <a:gd name="T10" fmla="*/ 1721 w 3617"/>
                <a:gd name="T11" fmla="*/ 2 h 3615"/>
                <a:gd name="T12" fmla="*/ 1463 w 3617"/>
                <a:gd name="T13" fmla="*/ 33 h 3615"/>
                <a:gd name="T14" fmla="*/ 1210 w 3617"/>
                <a:gd name="T15" fmla="*/ 101 h 3615"/>
                <a:gd name="T16" fmla="*/ 968 w 3617"/>
                <a:gd name="T17" fmla="*/ 207 h 3615"/>
                <a:gd name="T18" fmla="*/ 739 w 3617"/>
                <a:gd name="T19" fmla="*/ 350 h 3615"/>
                <a:gd name="T20" fmla="*/ 530 w 3617"/>
                <a:gd name="T21" fmla="*/ 529 h 3615"/>
                <a:gd name="T22" fmla="*/ 349 w 3617"/>
                <a:gd name="T23" fmla="*/ 738 h 3615"/>
                <a:gd name="T24" fmla="*/ 207 w 3617"/>
                <a:gd name="T25" fmla="*/ 967 h 3615"/>
                <a:gd name="T26" fmla="*/ 102 w 3617"/>
                <a:gd name="T27" fmla="*/ 1209 h 3615"/>
                <a:gd name="T28" fmla="*/ 34 w 3617"/>
                <a:gd name="T29" fmla="*/ 1462 h 3615"/>
                <a:gd name="T30" fmla="*/ 2 w 3617"/>
                <a:gd name="T31" fmla="*/ 1721 h 3615"/>
                <a:gd name="T32" fmla="*/ 8 w 3617"/>
                <a:gd name="T33" fmla="*/ 1981 h 3615"/>
                <a:gd name="T34" fmla="*/ 52 w 3617"/>
                <a:gd name="T35" fmla="*/ 2238 h 3615"/>
                <a:gd name="T36" fmla="*/ 132 w 3617"/>
                <a:gd name="T37" fmla="*/ 2487 h 3615"/>
                <a:gd name="T38" fmla="*/ 251 w 3617"/>
                <a:gd name="T39" fmla="*/ 2726 h 3615"/>
                <a:gd name="T40" fmla="*/ 405 w 3617"/>
                <a:gd name="T41" fmla="*/ 2948 h 3615"/>
                <a:gd name="T42" fmla="*/ 597 w 3617"/>
                <a:gd name="T43" fmla="*/ 3150 h 3615"/>
                <a:gd name="T44" fmla="*/ 813 w 3617"/>
                <a:gd name="T45" fmla="*/ 3318 h 3615"/>
                <a:gd name="T46" fmla="*/ 1047 w 3617"/>
                <a:gd name="T47" fmla="*/ 3448 h 3615"/>
                <a:gd name="T48" fmla="*/ 1294 w 3617"/>
                <a:gd name="T49" fmla="*/ 3541 h 3615"/>
                <a:gd name="T50" fmla="*/ 1549 w 3617"/>
                <a:gd name="T51" fmla="*/ 3597 h 3615"/>
                <a:gd name="T52" fmla="*/ 1809 w 3617"/>
                <a:gd name="T53" fmla="*/ 3615 h 3615"/>
                <a:gd name="T54" fmla="*/ 2069 w 3617"/>
                <a:gd name="T55" fmla="*/ 3597 h 3615"/>
                <a:gd name="T56" fmla="*/ 2323 w 3617"/>
                <a:gd name="T57" fmla="*/ 3541 h 3615"/>
                <a:gd name="T58" fmla="*/ 2570 w 3617"/>
                <a:gd name="T59" fmla="*/ 3448 h 3615"/>
                <a:gd name="T60" fmla="*/ 2804 w 3617"/>
                <a:gd name="T61" fmla="*/ 3318 h 3615"/>
                <a:gd name="T62" fmla="*/ 3020 w 3617"/>
                <a:gd name="T63" fmla="*/ 3150 h 3615"/>
                <a:gd name="T64" fmla="*/ 3211 w 3617"/>
                <a:gd name="T65" fmla="*/ 2948 h 3615"/>
                <a:gd name="T66" fmla="*/ 3366 w 3617"/>
                <a:gd name="T67" fmla="*/ 2726 h 3615"/>
                <a:gd name="T68" fmla="*/ 3484 w 3617"/>
                <a:gd name="T69" fmla="*/ 2487 h 3615"/>
                <a:gd name="T70" fmla="*/ 3565 w 3617"/>
                <a:gd name="T71" fmla="*/ 2238 h 3615"/>
                <a:gd name="T72" fmla="*/ 3609 w 3617"/>
                <a:gd name="T73" fmla="*/ 1981 h 3615"/>
                <a:gd name="T74" fmla="*/ 3615 w 3617"/>
                <a:gd name="T75" fmla="*/ 1721 h 3615"/>
                <a:gd name="T76" fmla="*/ 3584 w 3617"/>
                <a:gd name="T77" fmla="*/ 1462 h 3615"/>
                <a:gd name="T78" fmla="*/ 3516 w 3617"/>
                <a:gd name="T79" fmla="*/ 1209 h 3615"/>
                <a:gd name="T80" fmla="*/ 3410 w 3617"/>
                <a:gd name="T81" fmla="*/ 967 h 3615"/>
                <a:gd name="T82" fmla="*/ 3267 w 3617"/>
                <a:gd name="T83" fmla="*/ 738 h 3615"/>
                <a:gd name="T84" fmla="*/ 3087 w 3617"/>
                <a:gd name="T85" fmla="*/ 529 h 3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7" h="3615">
                  <a:moveTo>
                    <a:pt x="3087" y="529"/>
                  </a:moveTo>
                  <a:lnTo>
                    <a:pt x="3020" y="465"/>
                  </a:lnTo>
                  <a:lnTo>
                    <a:pt x="2950" y="406"/>
                  </a:lnTo>
                  <a:lnTo>
                    <a:pt x="2878" y="350"/>
                  </a:lnTo>
                  <a:lnTo>
                    <a:pt x="2804" y="298"/>
                  </a:lnTo>
                  <a:lnTo>
                    <a:pt x="2728" y="250"/>
                  </a:lnTo>
                  <a:lnTo>
                    <a:pt x="2649" y="207"/>
                  </a:lnTo>
                  <a:lnTo>
                    <a:pt x="2570" y="167"/>
                  </a:lnTo>
                  <a:lnTo>
                    <a:pt x="2489" y="133"/>
                  </a:lnTo>
                  <a:lnTo>
                    <a:pt x="2407" y="101"/>
                  </a:lnTo>
                  <a:lnTo>
                    <a:pt x="2323" y="75"/>
                  </a:lnTo>
                  <a:lnTo>
                    <a:pt x="2239" y="51"/>
                  </a:lnTo>
                  <a:lnTo>
                    <a:pt x="2154" y="33"/>
                  </a:lnTo>
                  <a:lnTo>
                    <a:pt x="2069" y="19"/>
                  </a:lnTo>
                  <a:lnTo>
                    <a:pt x="1982" y="8"/>
                  </a:lnTo>
                  <a:lnTo>
                    <a:pt x="1895" y="2"/>
                  </a:lnTo>
                  <a:lnTo>
                    <a:pt x="1809" y="0"/>
                  </a:lnTo>
                  <a:lnTo>
                    <a:pt x="1721" y="2"/>
                  </a:lnTo>
                  <a:lnTo>
                    <a:pt x="1635" y="8"/>
                  </a:lnTo>
                  <a:lnTo>
                    <a:pt x="1549" y="19"/>
                  </a:lnTo>
                  <a:lnTo>
                    <a:pt x="1463" y="33"/>
                  </a:lnTo>
                  <a:lnTo>
                    <a:pt x="1378" y="51"/>
                  </a:lnTo>
                  <a:lnTo>
                    <a:pt x="1294" y="75"/>
                  </a:lnTo>
                  <a:lnTo>
                    <a:pt x="1210" y="101"/>
                  </a:lnTo>
                  <a:lnTo>
                    <a:pt x="1128" y="133"/>
                  </a:lnTo>
                  <a:lnTo>
                    <a:pt x="1047" y="167"/>
                  </a:lnTo>
                  <a:lnTo>
                    <a:pt x="968" y="207"/>
                  </a:lnTo>
                  <a:lnTo>
                    <a:pt x="890" y="250"/>
                  </a:lnTo>
                  <a:lnTo>
                    <a:pt x="813" y="298"/>
                  </a:lnTo>
                  <a:lnTo>
                    <a:pt x="739" y="350"/>
                  </a:lnTo>
                  <a:lnTo>
                    <a:pt x="667" y="406"/>
                  </a:lnTo>
                  <a:lnTo>
                    <a:pt x="597" y="465"/>
                  </a:lnTo>
                  <a:lnTo>
                    <a:pt x="530" y="529"/>
                  </a:lnTo>
                  <a:lnTo>
                    <a:pt x="465" y="596"/>
                  </a:lnTo>
                  <a:lnTo>
                    <a:pt x="405" y="666"/>
                  </a:lnTo>
                  <a:lnTo>
                    <a:pt x="349" y="738"/>
                  </a:lnTo>
                  <a:lnTo>
                    <a:pt x="298" y="813"/>
                  </a:lnTo>
                  <a:lnTo>
                    <a:pt x="251" y="889"/>
                  </a:lnTo>
                  <a:lnTo>
                    <a:pt x="207" y="967"/>
                  </a:lnTo>
                  <a:lnTo>
                    <a:pt x="168" y="1046"/>
                  </a:lnTo>
                  <a:lnTo>
                    <a:pt x="132" y="1127"/>
                  </a:lnTo>
                  <a:lnTo>
                    <a:pt x="102" y="1209"/>
                  </a:lnTo>
                  <a:lnTo>
                    <a:pt x="74" y="1293"/>
                  </a:lnTo>
                  <a:lnTo>
                    <a:pt x="52" y="1377"/>
                  </a:lnTo>
                  <a:lnTo>
                    <a:pt x="34" y="1462"/>
                  </a:lnTo>
                  <a:lnTo>
                    <a:pt x="18" y="1547"/>
                  </a:lnTo>
                  <a:lnTo>
                    <a:pt x="8" y="1634"/>
                  </a:lnTo>
                  <a:lnTo>
                    <a:pt x="2" y="1721"/>
                  </a:lnTo>
                  <a:lnTo>
                    <a:pt x="0" y="1807"/>
                  </a:lnTo>
                  <a:lnTo>
                    <a:pt x="2" y="1894"/>
                  </a:lnTo>
                  <a:lnTo>
                    <a:pt x="8" y="1981"/>
                  </a:lnTo>
                  <a:lnTo>
                    <a:pt x="18" y="2067"/>
                  </a:lnTo>
                  <a:lnTo>
                    <a:pt x="34" y="2152"/>
                  </a:lnTo>
                  <a:lnTo>
                    <a:pt x="52" y="2238"/>
                  </a:lnTo>
                  <a:lnTo>
                    <a:pt x="74" y="2322"/>
                  </a:lnTo>
                  <a:lnTo>
                    <a:pt x="102" y="2405"/>
                  </a:lnTo>
                  <a:lnTo>
                    <a:pt x="132" y="2487"/>
                  </a:lnTo>
                  <a:lnTo>
                    <a:pt x="168" y="2569"/>
                  </a:lnTo>
                  <a:lnTo>
                    <a:pt x="207" y="2648"/>
                  </a:lnTo>
                  <a:lnTo>
                    <a:pt x="251" y="2726"/>
                  </a:lnTo>
                  <a:lnTo>
                    <a:pt x="298" y="2802"/>
                  </a:lnTo>
                  <a:lnTo>
                    <a:pt x="349" y="2876"/>
                  </a:lnTo>
                  <a:lnTo>
                    <a:pt x="405" y="2948"/>
                  </a:lnTo>
                  <a:lnTo>
                    <a:pt x="465" y="3018"/>
                  </a:lnTo>
                  <a:lnTo>
                    <a:pt x="530" y="3085"/>
                  </a:lnTo>
                  <a:lnTo>
                    <a:pt x="597" y="3150"/>
                  </a:lnTo>
                  <a:lnTo>
                    <a:pt x="667" y="3210"/>
                  </a:lnTo>
                  <a:lnTo>
                    <a:pt x="739" y="3266"/>
                  </a:lnTo>
                  <a:lnTo>
                    <a:pt x="813" y="3318"/>
                  </a:lnTo>
                  <a:lnTo>
                    <a:pt x="890" y="3364"/>
                  </a:lnTo>
                  <a:lnTo>
                    <a:pt x="968" y="3408"/>
                  </a:lnTo>
                  <a:lnTo>
                    <a:pt x="1047" y="3448"/>
                  </a:lnTo>
                  <a:lnTo>
                    <a:pt x="1128" y="3483"/>
                  </a:lnTo>
                  <a:lnTo>
                    <a:pt x="1210" y="3514"/>
                  </a:lnTo>
                  <a:lnTo>
                    <a:pt x="1294" y="3541"/>
                  </a:lnTo>
                  <a:lnTo>
                    <a:pt x="1378" y="3563"/>
                  </a:lnTo>
                  <a:lnTo>
                    <a:pt x="1463" y="3582"/>
                  </a:lnTo>
                  <a:lnTo>
                    <a:pt x="1549" y="3597"/>
                  </a:lnTo>
                  <a:lnTo>
                    <a:pt x="1635" y="3607"/>
                  </a:lnTo>
                  <a:lnTo>
                    <a:pt x="1721" y="3613"/>
                  </a:lnTo>
                  <a:lnTo>
                    <a:pt x="1809" y="3615"/>
                  </a:lnTo>
                  <a:lnTo>
                    <a:pt x="1895" y="3613"/>
                  </a:lnTo>
                  <a:lnTo>
                    <a:pt x="1982" y="3607"/>
                  </a:lnTo>
                  <a:lnTo>
                    <a:pt x="2069" y="3597"/>
                  </a:lnTo>
                  <a:lnTo>
                    <a:pt x="2154" y="3582"/>
                  </a:lnTo>
                  <a:lnTo>
                    <a:pt x="2239" y="3563"/>
                  </a:lnTo>
                  <a:lnTo>
                    <a:pt x="2323" y="3541"/>
                  </a:lnTo>
                  <a:lnTo>
                    <a:pt x="2407" y="3514"/>
                  </a:lnTo>
                  <a:lnTo>
                    <a:pt x="2489" y="3483"/>
                  </a:lnTo>
                  <a:lnTo>
                    <a:pt x="2570" y="3448"/>
                  </a:lnTo>
                  <a:lnTo>
                    <a:pt x="2649" y="3408"/>
                  </a:lnTo>
                  <a:lnTo>
                    <a:pt x="2728" y="3364"/>
                  </a:lnTo>
                  <a:lnTo>
                    <a:pt x="2804" y="3318"/>
                  </a:lnTo>
                  <a:lnTo>
                    <a:pt x="2878" y="3266"/>
                  </a:lnTo>
                  <a:lnTo>
                    <a:pt x="2950" y="3210"/>
                  </a:lnTo>
                  <a:lnTo>
                    <a:pt x="3020" y="3150"/>
                  </a:lnTo>
                  <a:lnTo>
                    <a:pt x="3087" y="3085"/>
                  </a:lnTo>
                  <a:lnTo>
                    <a:pt x="3151" y="3018"/>
                  </a:lnTo>
                  <a:lnTo>
                    <a:pt x="3211" y="2948"/>
                  </a:lnTo>
                  <a:lnTo>
                    <a:pt x="3267" y="2876"/>
                  </a:lnTo>
                  <a:lnTo>
                    <a:pt x="3319" y="2802"/>
                  </a:lnTo>
                  <a:lnTo>
                    <a:pt x="3366" y="2726"/>
                  </a:lnTo>
                  <a:lnTo>
                    <a:pt x="3410" y="2648"/>
                  </a:lnTo>
                  <a:lnTo>
                    <a:pt x="3450" y="2569"/>
                  </a:lnTo>
                  <a:lnTo>
                    <a:pt x="3484" y="2487"/>
                  </a:lnTo>
                  <a:lnTo>
                    <a:pt x="3516" y="2405"/>
                  </a:lnTo>
                  <a:lnTo>
                    <a:pt x="3542" y="2322"/>
                  </a:lnTo>
                  <a:lnTo>
                    <a:pt x="3565" y="2238"/>
                  </a:lnTo>
                  <a:lnTo>
                    <a:pt x="3584" y="2152"/>
                  </a:lnTo>
                  <a:lnTo>
                    <a:pt x="3598" y="2067"/>
                  </a:lnTo>
                  <a:lnTo>
                    <a:pt x="3609" y="1981"/>
                  </a:lnTo>
                  <a:lnTo>
                    <a:pt x="3615" y="1895"/>
                  </a:lnTo>
                  <a:lnTo>
                    <a:pt x="3617" y="1807"/>
                  </a:lnTo>
                  <a:lnTo>
                    <a:pt x="3615" y="1721"/>
                  </a:lnTo>
                  <a:lnTo>
                    <a:pt x="3609" y="1634"/>
                  </a:lnTo>
                  <a:lnTo>
                    <a:pt x="3598" y="1547"/>
                  </a:lnTo>
                  <a:lnTo>
                    <a:pt x="3584" y="1462"/>
                  </a:lnTo>
                  <a:lnTo>
                    <a:pt x="3565" y="1377"/>
                  </a:lnTo>
                  <a:lnTo>
                    <a:pt x="3542" y="1293"/>
                  </a:lnTo>
                  <a:lnTo>
                    <a:pt x="3516" y="1209"/>
                  </a:lnTo>
                  <a:lnTo>
                    <a:pt x="3484" y="1127"/>
                  </a:lnTo>
                  <a:lnTo>
                    <a:pt x="3450" y="1046"/>
                  </a:lnTo>
                  <a:lnTo>
                    <a:pt x="3410" y="967"/>
                  </a:lnTo>
                  <a:lnTo>
                    <a:pt x="3366" y="889"/>
                  </a:lnTo>
                  <a:lnTo>
                    <a:pt x="3319" y="813"/>
                  </a:lnTo>
                  <a:lnTo>
                    <a:pt x="3267" y="738"/>
                  </a:lnTo>
                  <a:lnTo>
                    <a:pt x="3211" y="666"/>
                  </a:lnTo>
                  <a:lnTo>
                    <a:pt x="3151" y="596"/>
                  </a:lnTo>
                  <a:lnTo>
                    <a:pt x="3087" y="529"/>
                  </a:lnTo>
                  <a:close/>
                </a:path>
              </a:pathLst>
            </a:custGeom>
            <a:grp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3" name="淘宝店chenying0907 69"/>
          <p:cNvGrpSpPr/>
          <p:nvPr/>
        </p:nvGrpSpPr>
        <p:grpSpPr>
          <a:xfrm>
            <a:off x="4760659" y="2906519"/>
            <a:ext cx="1179258" cy="1178397"/>
            <a:chOff x="4638021" y="2912708"/>
            <a:chExt cx="1187134" cy="1185900"/>
          </a:xfrm>
          <a:solidFill>
            <a:schemeClr val="accent3"/>
          </a:solidFill>
          <a:effectLst/>
        </p:grpSpPr>
        <p:sp>
          <p:nvSpPr>
            <p:cNvPr id="71" name="淘宝店chenying0907 7"/>
            <p:cNvSpPr>
              <a:spLocks/>
            </p:cNvSpPr>
            <p:nvPr/>
          </p:nvSpPr>
          <p:spPr bwMode="auto">
            <a:xfrm>
              <a:off x="5267375" y="3540828"/>
              <a:ext cx="557780" cy="557780"/>
            </a:xfrm>
            <a:custGeom>
              <a:avLst/>
              <a:gdLst>
                <a:gd name="T0" fmla="*/ 667 w 3617"/>
                <a:gd name="T1" fmla="*/ 3210 h 3615"/>
                <a:gd name="T2" fmla="*/ 889 w 3617"/>
                <a:gd name="T3" fmla="*/ 3364 h 3615"/>
                <a:gd name="T4" fmla="*/ 1128 w 3617"/>
                <a:gd name="T5" fmla="*/ 3483 h 3615"/>
                <a:gd name="T6" fmla="*/ 1378 w 3617"/>
                <a:gd name="T7" fmla="*/ 3563 h 3615"/>
                <a:gd name="T8" fmla="*/ 1635 w 3617"/>
                <a:gd name="T9" fmla="*/ 3607 h 3615"/>
                <a:gd name="T10" fmla="*/ 1896 w 3617"/>
                <a:gd name="T11" fmla="*/ 3613 h 3615"/>
                <a:gd name="T12" fmla="*/ 2154 w 3617"/>
                <a:gd name="T13" fmla="*/ 3582 h 3615"/>
                <a:gd name="T14" fmla="*/ 2407 w 3617"/>
                <a:gd name="T15" fmla="*/ 3514 h 3615"/>
                <a:gd name="T16" fmla="*/ 2649 w 3617"/>
                <a:gd name="T17" fmla="*/ 3408 h 3615"/>
                <a:gd name="T18" fmla="*/ 2878 w 3617"/>
                <a:gd name="T19" fmla="*/ 3266 h 3615"/>
                <a:gd name="T20" fmla="*/ 3087 w 3617"/>
                <a:gd name="T21" fmla="*/ 3085 h 3615"/>
                <a:gd name="T22" fmla="*/ 3268 w 3617"/>
                <a:gd name="T23" fmla="*/ 2876 h 3615"/>
                <a:gd name="T24" fmla="*/ 3410 w 3617"/>
                <a:gd name="T25" fmla="*/ 2648 h 3615"/>
                <a:gd name="T26" fmla="*/ 3515 w 3617"/>
                <a:gd name="T27" fmla="*/ 2405 h 3615"/>
                <a:gd name="T28" fmla="*/ 3583 w 3617"/>
                <a:gd name="T29" fmla="*/ 2152 h 3615"/>
                <a:gd name="T30" fmla="*/ 3615 w 3617"/>
                <a:gd name="T31" fmla="*/ 1895 h 3615"/>
                <a:gd name="T32" fmla="*/ 3609 w 3617"/>
                <a:gd name="T33" fmla="*/ 1634 h 3615"/>
                <a:gd name="T34" fmla="*/ 3565 w 3617"/>
                <a:gd name="T35" fmla="*/ 1377 h 3615"/>
                <a:gd name="T36" fmla="*/ 3485 w 3617"/>
                <a:gd name="T37" fmla="*/ 1127 h 3615"/>
                <a:gd name="T38" fmla="*/ 3366 w 3617"/>
                <a:gd name="T39" fmla="*/ 889 h 3615"/>
                <a:gd name="T40" fmla="*/ 3212 w 3617"/>
                <a:gd name="T41" fmla="*/ 666 h 3615"/>
                <a:gd name="T42" fmla="*/ 3020 w 3617"/>
                <a:gd name="T43" fmla="*/ 465 h 3615"/>
                <a:gd name="T44" fmla="*/ 2804 w 3617"/>
                <a:gd name="T45" fmla="*/ 298 h 3615"/>
                <a:gd name="T46" fmla="*/ 2570 w 3617"/>
                <a:gd name="T47" fmla="*/ 167 h 3615"/>
                <a:gd name="T48" fmla="*/ 2323 w 3617"/>
                <a:gd name="T49" fmla="*/ 75 h 3615"/>
                <a:gd name="T50" fmla="*/ 2068 w 3617"/>
                <a:gd name="T51" fmla="*/ 19 h 3615"/>
                <a:gd name="T52" fmla="*/ 1808 w 3617"/>
                <a:gd name="T53" fmla="*/ 0 h 3615"/>
                <a:gd name="T54" fmla="*/ 1548 w 3617"/>
                <a:gd name="T55" fmla="*/ 19 h 3615"/>
                <a:gd name="T56" fmla="*/ 1294 w 3617"/>
                <a:gd name="T57" fmla="*/ 75 h 3615"/>
                <a:gd name="T58" fmla="*/ 1047 w 3617"/>
                <a:gd name="T59" fmla="*/ 167 h 3615"/>
                <a:gd name="T60" fmla="*/ 813 w 3617"/>
                <a:gd name="T61" fmla="*/ 298 h 3615"/>
                <a:gd name="T62" fmla="*/ 597 w 3617"/>
                <a:gd name="T63" fmla="*/ 465 h 3615"/>
                <a:gd name="T64" fmla="*/ 406 w 3617"/>
                <a:gd name="T65" fmla="*/ 666 h 3615"/>
                <a:gd name="T66" fmla="*/ 251 w 3617"/>
                <a:gd name="T67" fmla="*/ 889 h 3615"/>
                <a:gd name="T68" fmla="*/ 133 w 3617"/>
                <a:gd name="T69" fmla="*/ 1127 h 3615"/>
                <a:gd name="T70" fmla="*/ 52 w 3617"/>
                <a:gd name="T71" fmla="*/ 1377 h 3615"/>
                <a:gd name="T72" fmla="*/ 8 w 3617"/>
                <a:gd name="T73" fmla="*/ 1634 h 3615"/>
                <a:gd name="T74" fmla="*/ 2 w 3617"/>
                <a:gd name="T75" fmla="*/ 1895 h 3615"/>
                <a:gd name="T76" fmla="*/ 33 w 3617"/>
                <a:gd name="T77" fmla="*/ 2152 h 3615"/>
                <a:gd name="T78" fmla="*/ 101 w 3617"/>
                <a:gd name="T79" fmla="*/ 2405 h 3615"/>
                <a:gd name="T80" fmla="*/ 207 w 3617"/>
                <a:gd name="T81" fmla="*/ 2648 h 3615"/>
                <a:gd name="T82" fmla="*/ 350 w 3617"/>
                <a:gd name="T83" fmla="*/ 2876 h 3615"/>
                <a:gd name="T84" fmla="*/ 530 w 3617"/>
                <a:gd name="T85" fmla="*/ 3085 h 3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7" h="3615">
                  <a:moveTo>
                    <a:pt x="530" y="3085"/>
                  </a:moveTo>
                  <a:lnTo>
                    <a:pt x="597" y="3150"/>
                  </a:lnTo>
                  <a:lnTo>
                    <a:pt x="667" y="3210"/>
                  </a:lnTo>
                  <a:lnTo>
                    <a:pt x="739" y="3266"/>
                  </a:lnTo>
                  <a:lnTo>
                    <a:pt x="813" y="3318"/>
                  </a:lnTo>
                  <a:lnTo>
                    <a:pt x="889" y="3364"/>
                  </a:lnTo>
                  <a:lnTo>
                    <a:pt x="968" y="3408"/>
                  </a:lnTo>
                  <a:lnTo>
                    <a:pt x="1047" y="3448"/>
                  </a:lnTo>
                  <a:lnTo>
                    <a:pt x="1128" y="3483"/>
                  </a:lnTo>
                  <a:lnTo>
                    <a:pt x="1210" y="3514"/>
                  </a:lnTo>
                  <a:lnTo>
                    <a:pt x="1294" y="3541"/>
                  </a:lnTo>
                  <a:lnTo>
                    <a:pt x="1378" y="3563"/>
                  </a:lnTo>
                  <a:lnTo>
                    <a:pt x="1463" y="3582"/>
                  </a:lnTo>
                  <a:lnTo>
                    <a:pt x="1548" y="3597"/>
                  </a:lnTo>
                  <a:lnTo>
                    <a:pt x="1635" y="3607"/>
                  </a:lnTo>
                  <a:lnTo>
                    <a:pt x="1722" y="3613"/>
                  </a:lnTo>
                  <a:lnTo>
                    <a:pt x="1808" y="3615"/>
                  </a:lnTo>
                  <a:lnTo>
                    <a:pt x="1896" y="3613"/>
                  </a:lnTo>
                  <a:lnTo>
                    <a:pt x="1982" y="3607"/>
                  </a:lnTo>
                  <a:lnTo>
                    <a:pt x="2068" y="3597"/>
                  </a:lnTo>
                  <a:lnTo>
                    <a:pt x="2154" y="3582"/>
                  </a:lnTo>
                  <a:lnTo>
                    <a:pt x="2239" y="3563"/>
                  </a:lnTo>
                  <a:lnTo>
                    <a:pt x="2323" y="3541"/>
                  </a:lnTo>
                  <a:lnTo>
                    <a:pt x="2407" y="3514"/>
                  </a:lnTo>
                  <a:lnTo>
                    <a:pt x="2489" y="3483"/>
                  </a:lnTo>
                  <a:lnTo>
                    <a:pt x="2570" y="3448"/>
                  </a:lnTo>
                  <a:lnTo>
                    <a:pt x="2649" y="3408"/>
                  </a:lnTo>
                  <a:lnTo>
                    <a:pt x="2727" y="3364"/>
                  </a:lnTo>
                  <a:lnTo>
                    <a:pt x="2804" y="3318"/>
                  </a:lnTo>
                  <a:lnTo>
                    <a:pt x="2878" y="3266"/>
                  </a:lnTo>
                  <a:lnTo>
                    <a:pt x="2950" y="3210"/>
                  </a:lnTo>
                  <a:lnTo>
                    <a:pt x="3020" y="3150"/>
                  </a:lnTo>
                  <a:lnTo>
                    <a:pt x="3087" y="3085"/>
                  </a:lnTo>
                  <a:lnTo>
                    <a:pt x="3152" y="3018"/>
                  </a:lnTo>
                  <a:lnTo>
                    <a:pt x="3212" y="2948"/>
                  </a:lnTo>
                  <a:lnTo>
                    <a:pt x="3268" y="2876"/>
                  </a:lnTo>
                  <a:lnTo>
                    <a:pt x="3319" y="2802"/>
                  </a:lnTo>
                  <a:lnTo>
                    <a:pt x="3366" y="2726"/>
                  </a:lnTo>
                  <a:lnTo>
                    <a:pt x="3410" y="2648"/>
                  </a:lnTo>
                  <a:lnTo>
                    <a:pt x="3449" y="2569"/>
                  </a:lnTo>
                  <a:lnTo>
                    <a:pt x="3485" y="2487"/>
                  </a:lnTo>
                  <a:lnTo>
                    <a:pt x="3515" y="2405"/>
                  </a:lnTo>
                  <a:lnTo>
                    <a:pt x="3543" y="2322"/>
                  </a:lnTo>
                  <a:lnTo>
                    <a:pt x="3565" y="2238"/>
                  </a:lnTo>
                  <a:lnTo>
                    <a:pt x="3583" y="2152"/>
                  </a:lnTo>
                  <a:lnTo>
                    <a:pt x="3599" y="2067"/>
                  </a:lnTo>
                  <a:lnTo>
                    <a:pt x="3609" y="1981"/>
                  </a:lnTo>
                  <a:lnTo>
                    <a:pt x="3615" y="1895"/>
                  </a:lnTo>
                  <a:lnTo>
                    <a:pt x="3617" y="1807"/>
                  </a:lnTo>
                  <a:lnTo>
                    <a:pt x="3615" y="1721"/>
                  </a:lnTo>
                  <a:lnTo>
                    <a:pt x="3609" y="1634"/>
                  </a:lnTo>
                  <a:lnTo>
                    <a:pt x="3599" y="1547"/>
                  </a:lnTo>
                  <a:lnTo>
                    <a:pt x="3583" y="1462"/>
                  </a:lnTo>
                  <a:lnTo>
                    <a:pt x="3565" y="1377"/>
                  </a:lnTo>
                  <a:lnTo>
                    <a:pt x="3543" y="1293"/>
                  </a:lnTo>
                  <a:lnTo>
                    <a:pt x="3515" y="1209"/>
                  </a:lnTo>
                  <a:lnTo>
                    <a:pt x="3485" y="1127"/>
                  </a:lnTo>
                  <a:lnTo>
                    <a:pt x="3449" y="1046"/>
                  </a:lnTo>
                  <a:lnTo>
                    <a:pt x="3410" y="967"/>
                  </a:lnTo>
                  <a:lnTo>
                    <a:pt x="3366" y="889"/>
                  </a:lnTo>
                  <a:lnTo>
                    <a:pt x="3319" y="813"/>
                  </a:lnTo>
                  <a:lnTo>
                    <a:pt x="3268" y="738"/>
                  </a:lnTo>
                  <a:lnTo>
                    <a:pt x="3212" y="666"/>
                  </a:lnTo>
                  <a:lnTo>
                    <a:pt x="3152" y="596"/>
                  </a:lnTo>
                  <a:lnTo>
                    <a:pt x="3087" y="529"/>
                  </a:lnTo>
                  <a:lnTo>
                    <a:pt x="3020" y="465"/>
                  </a:lnTo>
                  <a:lnTo>
                    <a:pt x="2950" y="406"/>
                  </a:lnTo>
                  <a:lnTo>
                    <a:pt x="2878" y="350"/>
                  </a:lnTo>
                  <a:lnTo>
                    <a:pt x="2804" y="298"/>
                  </a:lnTo>
                  <a:lnTo>
                    <a:pt x="2727" y="250"/>
                  </a:lnTo>
                  <a:lnTo>
                    <a:pt x="2649" y="207"/>
                  </a:lnTo>
                  <a:lnTo>
                    <a:pt x="2570" y="167"/>
                  </a:lnTo>
                  <a:lnTo>
                    <a:pt x="2489" y="133"/>
                  </a:lnTo>
                  <a:lnTo>
                    <a:pt x="2407" y="101"/>
                  </a:lnTo>
                  <a:lnTo>
                    <a:pt x="2323" y="75"/>
                  </a:lnTo>
                  <a:lnTo>
                    <a:pt x="2239" y="51"/>
                  </a:lnTo>
                  <a:lnTo>
                    <a:pt x="2154" y="33"/>
                  </a:lnTo>
                  <a:lnTo>
                    <a:pt x="2068" y="19"/>
                  </a:lnTo>
                  <a:lnTo>
                    <a:pt x="1982" y="8"/>
                  </a:lnTo>
                  <a:lnTo>
                    <a:pt x="1896" y="2"/>
                  </a:lnTo>
                  <a:lnTo>
                    <a:pt x="1808" y="0"/>
                  </a:lnTo>
                  <a:lnTo>
                    <a:pt x="1722" y="2"/>
                  </a:lnTo>
                  <a:lnTo>
                    <a:pt x="1635" y="8"/>
                  </a:lnTo>
                  <a:lnTo>
                    <a:pt x="1548" y="19"/>
                  </a:lnTo>
                  <a:lnTo>
                    <a:pt x="1463" y="33"/>
                  </a:lnTo>
                  <a:lnTo>
                    <a:pt x="1378" y="51"/>
                  </a:lnTo>
                  <a:lnTo>
                    <a:pt x="1294" y="75"/>
                  </a:lnTo>
                  <a:lnTo>
                    <a:pt x="1210" y="101"/>
                  </a:lnTo>
                  <a:lnTo>
                    <a:pt x="1128" y="133"/>
                  </a:lnTo>
                  <a:lnTo>
                    <a:pt x="1047" y="167"/>
                  </a:lnTo>
                  <a:lnTo>
                    <a:pt x="968" y="207"/>
                  </a:lnTo>
                  <a:lnTo>
                    <a:pt x="889" y="250"/>
                  </a:lnTo>
                  <a:lnTo>
                    <a:pt x="813" y="298"/>
                  </a:lnTo>
                  <a:lnTo>
                    <a:pt x="739" y="350"/>
                  </a:lnTo>
                  <a:lnTo>
                    <a:pt x="667" y="406"/>
                  </a:lnTo>
                  <a:lnTo>
                    <a:pt x="597" y="465"/>
                  </a:lnTo>
                  <a:lnTo>
                    <a:pt x="530" y="529"/>
                  </a:lnTo>
                  <a:lnTo>
                    <a:pt x="466" y="596"/>
                  </a:lnTo>
                  <a:lnTo>
                    <a:pt x="406" y="666"/>
                  </a:lnTo>
                  <a:lnTo>
                    <a:pt x="350" y="738"/>
                  </a:lnTo>
                  <a:lnTo>
                    <a:pt x="298" y="813"/>
                  </a:lnTo>
                  <a:lnTo>
                    <a:pt x="251" y="889"/>
                  </a:lnTo>
                  <a:lnTo>
                    <a:pt x="207" y="967"/>
                  </a:lnTo>
                  <a:lnTo>
                    <a:pt x="167" y="1046"/>
                  </a:lnTo>
                  <a:lnTo>
                    <a:pt x="133" y="1127"/>
                  </a:lnTo>
                  <a:lnTo>
                    <a:pt x="101" y="1209"/>
                  </a:lnTo>
                  <a:lnTo>
                    <a:pt x="75" y="1293"/>
                  </a:lnTo>
                  <a:lnTo>
                    <a:pt x="52" y="1377"/>
                  </a:lnTo>
                  <a:lnTo>
                    <a:pt x="33" y="1462"/>
                  </a:lnTo>
                  <a:lnTo>
                    <a:pt x="19" y="1548"/>
                  </a:lnTo>
                  <a:lnTo>
                    <a:pt x="8" y="1634"/>
                  </a:lnTo>
                  <a:lnTo>
                    <a:pt x="2" y="1721"/>
                  </a:lnTo>
                  <a:lnTo>
                    <a:pt x="0" y="1807"/>
                  </a:lnTo>
                  <a:lnTo>
                    <a:pt x="2" y="1895"/>
                  </a:lnTo>
                  <a:lnTo>
                    <a:pt x="8" y="1981"/>
                  </a:lnTo>
                  <a:lnTo>
                    <a:pt x="19" y="2067"/>
                  </a:lnTo>
                  <a:lnTo>
                    <a:pt x="33" y="2152"/>
                  </a:lnTo>
                  <a:lnTo>
                    <a:pt x="52" y="2238"/>
                  </a:lnTo>
                  <a:lnTo>
                    <a:pt x="75" y="2322"/>
                  </a:lnTo>
                  <a:lnTo>
                    <a:pt x="101" y="2405"/>
                  </a:lnTo>
                  <a:lnTo>
                    <a:pt x="133" y="2487"/>
                  </a:lnTo>
                  <a:lnTo>
                    <a:pt x="167" y="2569"/>
                  </a:lnTo>
                  <a:lnTo>
                    <a:pt x="207" y="2648"/>
                  </a:lnTo>
                  <a:lnTo>
                    <a:pt x="251" y="2726"/>
                  </a:lnTo>
                  <a:lnTo>
                    <a:pt x="298" y="2802"/>
                  </a:lnTo>
                  <a:lnTo>
                    <a:pt x="350" y="2876"/>
                  </a:lnTo>
                  <a:lnTo>
                    <a:pt x="406" y="2948"/>
                  </a:lnTo>
                  <a:lnTo>
                    <a:pt x="466" y="3018"/>
                  </a:lnTo>
                  <a:lnTo>
                    <a:pt x="530" y="3085"/>
                  </a:lnTo>
                  <a:close/>
                </a:path>
              </a:pathLst>
            </a:custGeom>
            <a:grp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72" name="淘宝店chenying0907 8"/>
            <p:cNvSpPr>
              <a:spLocks/>
            </p:cNvSpPr>
            <p:nvPr/>
          </p:nvSpPr>
          <p:spPr bwMode="auto">
            <a:xfrm>
              <a:off x="4638021" y="2912708"/>
              <a:ext cx="934158" cy="968712"/>
            </a:xfrm>
            <a:custGeom>
              <a:avLst/>
              <a:gdLst>
                <a:gd name="T0" fmla="*/ 1915 w 6050"/>
                <a:gd name="T1" fmla="*/ 4346 h 6277"/>
                <a:gd name="T2" fmla="*/ 1809 w 6050"/>
                <a:gd name="T3" fmla="*/ 4400 h 6277"/>
                <a:gd name="T4" fmla="*/ 1702 w 6050"/>
                <a:gd name="T5" fmla="*/ 4452 h 6277"/>
                <a:gd name="T6" fmla="*/ 1593 w 6050"/>
                <a:gd name="T7" fmla="*/ 4502 h 6277"/>
                <a:gd name="T8" fmla="*/ 1483 w 6050"/>
                <a:gd name="T9" fmla="*/ 4550 h 6277"/>
                <a:gd name="T10" fmla="*/ 1373 w 6050"/>
                <a:gd name="T11" fmla="*/ 4594 h 6277"/>
                <a:gd name="T12" fmla="*/ 1260 w 6050"/>
                <a:gd name="T13" fmla="*/ 4637 h 6277"/>
                <a:gd name="T14" fmla="*/ 1146 w 6050"/>
                <a:gd name="T15" fmla="*/ 4676 h 6277"/>
                <a:gd name="T16" fmla="*/ 1031 w 6050"/>
                <a:gd name="T17" fmla="*/ 4714 h 6277"/>
                <a:gd name="T18" fmla="*/ 916 w 6050"/>
                <a:gd name="T19" fmla="*/ 4750 h 6277"/>
                <a:gd name="T20" fmla="*/ 799 w 6050"/>
                <a:gd name="T21" fmla="*/ 4781 h 6277"/>
                <a:gd name="T22" fmla="*/ 681 w 6050"/>
                <a:gd name="T23" fmla="*/ 4811 h 6277"/>
                <a:gd name="T24" fmla="*/ 561 w 6050"/>
                <a:gd name="T25" fmla="*/ 4838 h 6277"/>
                <a:gd name="T26" fmla="*/ 441 w 6050"/>
                <a:gd name="T27" fmla="*/ 4862 h 6277"/>
                <a:gd name="T28" fmla="*/ 320 w 6050"/>
                <a:gd name="T29" fmla="*/ 4884 h 6277"/>
                <a:gd name="T30" fmla="*/ 199 w 6050"/>
                <a:gd name="T31" fmla="*/ 4903 h 6277"/>
                <a:gd name="T32" fmla="*/ 76 w 6050"/>
                <a:gd name="T33" fmla="*/ 4918 h 6277"/>
                <a:gd name="T34" fmla="*/ 370 w 6050"/>
                <a:gd name="T35" fmla="*/ 6244 h 6277"/>
                <a:gd name="T36" fmla="*/ 947 w 6050"/>
                <a:gd name="T37" fmla="*/ 6137 h 6277"/>
                <a:gd name="T38" fmla="*/ 1505 w 6050"/>
                <a:gd name="T39" fmla="*/ 5983 h 6277"/>
                <a:gd name="T40" fmla="*/ 2042 w 6050"/>
                <a:gd name="T41" fmla="*/ 5782 h 6277"/>
                <a:gd name="T42" fmla="*/ 2556 w 6050"/>
                <a:gd name="T43" fmla="*/ 5536 h 6277"/>
                <a:gd name="T44" fmla="*/ 3044 w 6050"/>
                <a:gd name="T45" fmla="*/ 5250 h 6277"/>
                <a:gd name="T46" fmla="*/ 3504 w 6050"/>
                <a:gd name="T47" fmla="*/ 4924 h 6277"/>
                <a:gd name="T48" fmla="*/ 3935 w 6050"/>
                <a:gd name="T49" fmla="*/ 4561 h 6277"/>
                <a:gd name="T50" fmla="*/ 4333 w 6050"/>
                <a:gd name="T51" fmla="*/ 4164 h 6277"/>
                <a:gd name="T52" fmla="*/ 4696 w 6050"/>
                <a:gd name="T53" fmla="*/ 3734 h 6277"/>
                <a:gd name="T54" fmla="*/ 5022 w 6050"/>
                <a:gd name="T55" fmla="*/ 3273 h 6277"/>
                <a:gd name="T56" fmla="*/ 5309 w 6050"/>
                <a:gd name="T57" fmla="*/ 2785 h 6277"/>
                <a:gd name="T58" fmla="*/ 5553 w 6050"/>
                <a:gd name="T59" fmla="*/ 2271 h 6277"/>
                <a:gd name="T60" fmla="*/ 5754 w 6050"/>
                <a:gd name="T61" fmla="*/ 1734 h 6277"/>
                <a:gd name="T62" fmla="*/ 5910 w 6050"/>
                <a:gd name="T63" fmla="*/ 1177 h 6277"/>
                <a:gd name="T64" fmla="*/ 6015 w 6050"/>
                <a:gd name="T65" fmla="*/ 600 h 6277"/>
                <a:gd name="T66" fmla="*/ 4690 w 6050"/>
                <a:gd name="T67" fmla="*/ 306 h 6277"/>
                <a:gd name="T68" fmla="*/ 4664 w 6050"/>
                <a:gd name="T69" fmla="*/ 496 h 6277"/>
                <a:gd name="T70" fmla="*/ 4631 w 6050"/>
                <a:gd name="T71" fmla="*/ 682 h 6277"/>
                <a:gd name="T72" fmla="*/ 4593 w 6050"/>
                <a:gd name="T73" fmla="*/ 868 h 6277"/>
                <a:gd name="T74" fmla="*/ 4547 w 6050"/>
                <a:gd name="T75" fmla="*/ 1050 h 6277"/>
                <a:gd name="T76" fmla="*/ 4495 w 6050"/>
                <a:gd name="T77" fmla="*/ 1231 h 6277"/>
                <a:gd name="T78" fmla="*/ 4437 w 6050"/>
                <a:gd name="T79" fmla="*/ 1407 h 6277"/>
                <a:gd name="T80" fmla="*/ 4374 w 6050"/>
                <a:gd name="T81" fmla="*/ 1582 h 6277"/>
                <a:gd name="T82" fmla="*/ 4304 w 6050"/>
                <a:gd name="T83" fmla="*/ 1753 h 6277"/>
                <a:gd name="T84" fmla="*/ 1690 w 6050"/>
                <a:gd name="T85" fmla="*/ 0 h 6277"/>
                <a:gd name="T86" fmla="*/ 618 w 6050"/>
                <a:gd name="T87" fmla="*/ 3998 h 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50" h="6277">
                  <a:moveTo>
                    <a:pt x="618" y="3998"/>
                  </a:moveTo>
                  <a:lnTo>
                    <a:pt x="1915" y="4346"/>
                  </a:lnTo>
                  <a:lnTo>
                    <a:pt x="1862" y="4374"/>
                  </a:lnTo>
                  <a:lnTo>
                    <a:pt x="1809" y="4400"/>
                  </a:lnTo>
                  <a:lnTo>
                    <a:pt x="1755" y="4427"/>
                  </a:lnTo>
                  <a:lnTo>
                    <a:pt x="1702" y="4452"/>
                  </a:lnTo>
                  <a:lnTo>
                    <a:pt x="1648" y="4478"/>
                  </a:lnTo>
                  <a:lnTo>
                    <a:pt x="1593" y="4502"/>
                  </a:lnTo>
                  <a:lnTo>
                    <a:pt x="1538" y="4526"/>
                  </a:lnTo>
                  <a:lnTo>
                    <a:pt x="1483" y="4550"/>
                  </a:lnTo>
                  <a:lnTo>
                    <a:pt x="1427" y="4572"/>
                  </a:lnTo>
                  <a:lnTo>
                    <a:pt x="1373" y="4594"/>
                  </a:lnTo>
                  <a:lnTo>
                    <a:pt x="1316" y="4616"/>
                  </a:lnTo>
                  <a:lnTo>
                    <a:pt x="1260" y="4637"/>
                  </a:lnTo>
                  <a:lnTo>
                    <a:pt x="1203" y="4657"/>
                  </a:lnTo>
                  <a:lnTo>
                    <a:pt x="1146" y="4676"/>
                  </a:lnTo>
                  <a:lnTo>
                    <a:pt x="1089" y="4696"/>
                  </a:lnTo>
                  <a:lnTo>
                    <a:pt x="1031" y="4714"/>
                  </a:lnTo>
                  <a:lnTo>
                    <a:pt x="973" y="4732"/>
                  </a:lnTo>
                  <a:lnTo>
                    <a:pt x="916" y="4750"/>
                  </a:lnTo>
                  <a:lnTo>
                    <a:pt x="858" y="4766"/>
                  </a:lnTo>
                  <a:lnTo>
                    <a:pt x="799" y="4781"/>
                  </a:lnTo>
                  <a:lnTo>
                    <a:pt x="740" y="4796"/>
                  </a:lnTo>
                  <a:lnTo>
                    <a:pt x="681" y="4811"/>
                  </a:lnTo>
                  <a:lnTo>
                    <a:pt x="621" y="4825"/>
                  </a:lnTo>
                  <a:lnTo>
                    <a:pt x="561" y="4838"/>
                  </a:lnTo>
                  <a:lnTo>
                    <a:pt x="501" y="4850"/>
                  </a:lnTo>
                  <a:lnTo>
                    <a:pt x="441" y="4862"/>
                  </a:lnTo>
                  <a:lnTo>
                    <a:pt x="381" y="4873"/>
                  </a:lnTo>
                  <a:lnTo>
                    <a:pt x="320" y="4884"/>
                  </a:lnTo>
                  <a:lnTo>
                    <a:pt x="260" y="4894"/>
                  </a:lnTo>
                  <a:lnTo>
                    <a:pt x="199" y="4903"/>
                  </a:lnTo>
                  <a:lnTo>
                    <a:pt x="138" y="4911"/>
                  </a:lnTo>
                  <a:lnTo>
                    <a:pt x="76" y="4918"/>
                  </a:lnTo>
                  <a:lnTo>
                    <a:pt x="76" y="6277"/>
                  </a:lnTo>
                  <a:lnTo>
                    <a:pt x="370" y="6244"/>
                  </a:lnTo>
                  <a:lnTo>
                    <a:pt x="661" y="6196"/>
                  </a:lnTo>
                  <a:lnTo>
                    <a:pt x="947" y="6137"/>
                  </a:lnTo>
                  <a:lnTo>
                    <a:pt x="1228" y="6066"/>
                  </a:lnTo>
                  <a:lnTo>
                    <a:pt x="1505" y="5983"/>
                  </a:lnTo>
                  <a:lnTo>
                    <a:pt x="1776" y="5887"/>
                  </a:lnTo>
                  <a:lnTo>
                    <a:pt x="2042" y="5782"/>
                  </a:lnTo>
                  <a:lnTo>
                    <a:pt x="2302" y="5664"/>
                  </a:lnTo>
                  <a:lnTo>
                    <a:pt x="2556" y="5536"/>
                  </a:lnTo>
                  <a:lnTo>
                    <a:pt x="2803" y="5398"/>
                  </a:lnTo>
                  <a:lnTo>
                    <a:pt x="3044" y="5250"/>
                  </a:lnTo>
                  <a:lnTo>
                    <a:pt x="3278" y="5092"/>
                  </a:lnTo>
                  <a:lnTo>
                    <a:pt x="3504" y="4924"/>
                  </a:lnTo>
                  <a:lnTo>
                    <a:pt x="3723" y="4748"/>
                  </a:lnTo>
                  <a:lnTo>
                    <a:pt x="3935" y="4561"/>
                  </a:lnTo>
                  <a:lnTo>
                    <a:pt x="4138" y="4367"/>
                  </a:lnTo>
                  <a:lnTo>
                    <a:pt x="4333" y="4164"/>
                  </a:lnTo>
                  <a:lnTo>
                    <a:pt x="4519" y="3953"/>
                  </a:lnTo>
                  <a:lnTo>
                    <a:pt x="4696" y="3734"/>
                  </a:lnTo>
                  <a:lnTo>
                    <a:pt x="4864" y="3507"/>
                  </a:lnTo>
                  <a:lnTo>
                    <a:pt x="5022" y="3273"/>
                  </a:lnTo>
                  <a:lnTo>
                    <a:pt x="5171" y="3032"/>
                  </a:lnTo>
                  <a:lnTo>
                    <a:pt x="5309" y="2785"/>
                  </a:lnTo>
                  <a:lnTo>
                    <a:pt x="5437" y="2531"/>
                  </a:lnTo>
                  <a:lnTo>
                    <a:pt x="5553" y="2271"/>
                  </a:lnTo>
                  <a:lnTo>
                    <a:pt x="5660" y="2006"/>
                  </a:lnTo>
                  <a:lnTo>
                    <a:pt x="5754" y="1734"/>
                  </a:lnTo>
                  <a:lnTo>
                    <a:pt x="5838" y="1458"/>
                  </a:lnTo>
                  <a:lnTo>
                    <a:pt x="5910" y="1177"/>
                  </a:lnTo>
                  <a:lnTo>
                    <a:pt x="5969" y="891"/>
                  </a:lnTo>
                  <a:lnTo>
                    <a:pt x="6015" y="600"/>
                  </a:lnTo>
                  <a:lnTo>
                    <a:pt x="6050" y="306"/>
                  </a:lnTo>
                  <a:lnTo>
                    <a:pt x="4690" y="306"/>
                  </a:lnTo>
                  <a:lnTo>
                    <a:pt x="4678" y="401"/>
                  </a:lnTo>
                  <a:lnTo>
                    <a:pt x="4664" y="496"/>
                  </a:lnTo>
                  <a:lnTo>
                    <a:pt x="4649" y="589"/>
                  </a:lnTo>
                  <a:lnTo>
                    <a:pt x="4631" y="682"/>
                  </a:lnTo>
                  <a:lnTo>
                    <a:pt x="4613" y="776"/>
                  </a:lnTo>
                  <a:lnTo>
                    <a:pt x="4593" y="868"/>
                  </a:lnTo>
                  <a:lnTo>
                    <a:pt x="4570" y="960"/>
                  </a:lnTo>
                  <a:lnTo>
                    <a:pt x="4547" y="1050"/>
                  </a:lnTo>
                  <a:lnTo>
                    <a:pt x="4523" y="1140"/>
                  </a:lnTo>
                  <a:lnTo>
                    <a:pt x="4495" y="1231"/>
                  </a:lnTo>
                  <a:lnTo>
                    <a:pt x="4468" y="1319"/>
                  </a:lnTo>
                  <a:lnTo>
                    <a:pt x="4437" y="1407"/>
                  </a:lnTo>
                  <a:lnTo>
                    <a:pt x="4407" y="1494"/>
                  </a:lnTo>
                  <a:lnTo>
                    <a:pt x="4374" y="1582"/>
                  </a:lnTo>
                  <a:lnTo>
                    <a:pt x="4340" y="1668"/>
                  </a:lnTo>
                  <a:lnTo>
                    <a:pt x="4304" y="1753"/>
                  </a:lnTo>
                  <a:lnTo>
                    <a:pt x="4000" y="619"/>
                  </a:lnTo>
                  <a:lnTo>
                    <a:pt x="1690" y="0"/>
                  </a:lnTo>
                  <a:lnTo>
                    <a:pt x="0" y="1690"/>
                  </a:lnTo>
                  <a:lnTo>
                    <a:pt x="618" y="3998"/>
                  </a:lnTo>
                  <a:close/>
                </a:path>
              </a:pathLst>
            </a:custGeom>
            <a:grp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5" name="淘宝店chenying0907 72"/>
          <p:cNvGrpSpPr/>
          <p:nvPr/>
        </p:nvGrpSpPr>
        <p:grpSpPr>
          <a:xfrm>
            <a:off x="4760659" y="1571379"/>
            <a:ext cx="1179258" cy="1178397"/>
            <a:chOff x="4638021" y="1593533"/>
            <a:chExt cx="1187134" cy="1185900"/>
          </a:xfrm>
          <a:solidFill>
            <a:schemeClr val="accent1"/>
          </a:solidFill>
          <a:effectLst/>
        </p:grpSpPr>
        <p:sp>
          <p:nvSpPr>
            <p:cNvPr id="75" name="淘宝店chenying0907 9"/>
            <p:cNvSpPr>
              <a:spLocks/>
            </p:cNvSpPr>
            <p:nvPr/>
          </p:nvSpPr>
          <p:spPr bwMode="auto">
            <a:xfrm>
              <a:off x="4638021" y="1846509"/>
              <a:ext cx="934158" cy="932924"/>
            </a:xfrm>
            <a:custGeom>
              <a:avLst/>
              <a:gdLst>
                <a:gd name="T0" fmla="*/ 76 w 6050"/>
                <a:gd name="T1" fmla="*/ 1359 h 6048"/>
                <a:gd name="T2" fmla="*/ 277 w 6050"/>
                <a:gd name="T3" fmla="*/ 1387 h 6048"/>
                <a:gd name="T4" fmla="*/ 477 w 6050"/>
                <a:gd name="T5" fmla="*/ 1422 h 6048"/>
                <a:gd name="T6" fmla="*/ 673 w 6050"/>
                <a:gd name="T7" fmla="*/ 1465 h 6048"/>
                <a:gd name="T8" fmla="*/ 867 w 6050"/>
                <a:gd name="T9" fmla="*/ 1515 h 6048"/>
                <a:gd name="T10" fmla="*/ 1058 w 6050"/>
                <a:gd name="T11" fmla="*/ 1571 h 6048"/>
                <a:gd name="T12" fmla="*/ 1246 w 6050"/>
                <a:gd name="T13" fmla="*/ 1635 h 6048"/>
                <a:gd name="T14" fmla="*/ 1429 w 6050"/>
                <a:gd name="T15" fmla="*/ 1706 h 6048"/>
                <a:gd name="T16" fmla="*/ 1610 w 6050"/>
                <a:gd name="T17" fmla="*/ 1784 h 6048"/>
                <a:gd name="T18" fmla="*/ 0 w 6050"/>
                <a:gd name="T19" fmla="*/ 4358 h 6048"/>
                <a:gd name="T20" fmla="*/ 4000 w 6050"/>
                <a:gd name="T21" fmla="*/ 5429 h 6048"/>
                <a:gd name="T22" fmla="*/ 4305 w 6050"/>
                <a:gd name="T23" fmla="*/ 4527 h 6048"/>
                <a:gd name="T24" fmla="*/ 4379 w 6050"/>
                <a:gd name="T25" fmla="*/ 4710 h 6048"/>
                <a:gd name="T26" fmla="*/ 4446 w 6050"/>
                <a:gd name="T27" fmla="*/ 4896 h 6048"/>
                <a:gd name="T28" fmla="*/ 4507 w 6050"/>
                <a:gd name="T29" fmla="*/ 5085 h 6048"/>
                <a:gd name="T30" fmla="*/ 4560 w 6050"/>
                <a:gd name="T31" fmla="*/ 5277 h 6048"/>
                <a:gd name="T32" fmla="*/ 4607 w 6050"/>
                <a:gd name="T33" fmla="*/ 5472 h 6048"/>
                <a:gd name="T34" fmla="*/ 4646 w 6050"/>
                <a:gd name="T35" fmla="*/ 5670 h 6048"/>
                <a:gd name="T36" fmla="*/ 4677 w 6050"/>
                <a:gd name="T37" fmla="*/ 5871 h 6048"/>
                <a:gd name="T38" fmla="*/ 6050 w 6050"/>
                <a:gd name="T39" fmla="*/ 5972 h 6048"/>
                <a:gd name="T40" fmla="*/ 5969 w 6050"/>
                <a:gd name="T41" fmla="*/ 5387 h 6048"/>
                <a:gd name="T42" fmla="*/ 5838 w 6050"/>
                <a:gd name="T43" fmla="*/ 4819 h 6048"/>
                <a:gd name="T44" fmla="*/ 5660 w 6050"/>
                <a:gd name="T45" fmla="*/ 4272 h 6048"/>
                <a:gd name="T46" fmla="*/ 5437 w 6050"/>
                <a:gd name="T47" fmla="*/ 3747 h 6048"/>
                <a:gd name="T48" fmla="*/ 5171 w 6050"/>
                <a:gd name="T49" fmla="*/ 3245 h 6048"/>
                <a:gd name="T50" fmla="*/ 4864 w 6050"/>
                <a:gd name="T51" fmla="*/ 2771 h 6048"/>
                <a:gd name="T52" fmla="*/ 4519 w 6050"/>
                <a:gd name="T53" fmla="*/ 2326 h 6048"/>
                <a:gd name="T54" fmla="*/ 4138 w 6050"/>
                <a:gd name="T55" fmla="*/ 1912 h 6048"/>
                <a:gd name="T56" fmla="*/ 3723 w 6050"/>
                <a:gd name="T57" fmla="*/ 1531 h 6048"/>
                <a:gd name="T58" fmla="*/ 3278 w 6050"/>
                <a:gd name="T59" fmla="*/ 1186 h 6048"/>
                <a:gd name="T60" fmla="*/ 2803 w 6050"/>
                <a:gd name="T61" fmla="*/ 879 h 6048"/>
                <a:gd name="T62" fmla="*/ 2302 w 6050"/>
                <a:gd name="T63" fmla="*/ 613 h 6048"/>
                <a:gd name="T64" fmla="*/ 1776 w 6050"/>
                <a:gd name="T65" fmla="*/ 390 h 6048"/>
                <a:gd name="T66" fmla="*/ 1228 w 6050"/>
                <a:gd name="T67" fmla="*/ 212 h 6048"/>
                <a:gd name="T68" fmla="*/ 661 w 6050"/>
                <a:gd name="T69" fmla="*/ 81 h 6048"/>
                <a:gd name="T70" fmla="*/ 76 w 6050"/>
                <a:gd name="T71" fmla="*/ 0 h 6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50" h="6048">
                  <a:moveTo>
                    <a:pt x="76" y="0"/>
                  </a:moveTo>
                  <a:lnTo>
                    <a:pt x="76" y="1359"/>
                  </a:lnTo>
                  <a:lnTo>
                    <a:pt x="176" y="1373"/>
                  </a:lnTo>
                  <a:lnTo>
                    <a:pt x="277" y="1387"/>
                  </a:lnTo>
                  <a:lnTo>
                    <a:pt x="377" y="1404"/>
                  </a:lnTo>
                  <a:lnTo>
                    <a:pt x="477" y="1422"/>
                  </a:lnTo>
                  <a:lnTo>
                    <a:pt x="575" y="1443"/>
                  </a:lnTo>
                  <a:lnTo>
                    <a:pt x="673" y="1465"/>
                  </a:lnTo>
                  <a:lnTo>
                    <a:pt x="770" y="1489"/>
                  </a:lnTo>
                  <a:lnTo>
                    <a:pt x="867" y="1515"/>
                  </a:lnTo>
                  <a:lnTo>
                    <a:pt x="962" y="1542"/>
                  </a:lnTo>
                  <a:lnTo>
                    <a:pt x="1058" y="1571"/>
                  </a:lnTo>
                  <a:lnTo>
                    <a:pt x="1152" y="1603"/>
                  </a:lnTo>
                  <a:lnTo>
                    <a:pt x="1246" y="1635"/>
                  </a:lnTo>
                  <a:lnTo>
                    <a:pt x="1338" y="1670"/>
                  </a:lnTo>
                  <a:lnTo>
                    <a:pt x="1429" y="1706"/>
                  </a:lnTo>
                  <a:lnTo>
                    <a:pt x="1521" y="1744"/>
                  </a:lnTo>
                  <a:lnTo>
                    <a:pt x="1610" y="1784"/>
                  </a:lnTo>
                  <a:lnTo>
                    <a:pt x="618" y="2050"/>
                  </a:lnTo>
                  <a:lnTo>
                    <a:pt x="0" y="4358"/>
                  </a:lnTo>
                  <a:lnTo>
                    <a:pt x="1690" y="6048"/>
                  </a:lnTo>
                  <a:lnTo>
                    <a:pt x="4000" y="5429"/>
                  </a:lnTo>
                  <a:lnTo>
                    <a:pt x="4266" y="4437"/>
                  </a:lnTo>
                  <a:lnTo>
                    <a:pt x="4305" y="4527"/>
                  </a:lnTo>
                  <a:lnTo>
                    <a:pt x="4343" y="4619"/>
                  </a:lnTo>
                  <a:lnTo>
                    <a:pt x="4379" y="4710"/>
                  </a:lnTo>
                  <a:lnTo>
                    <a:pt x="4414" y="4802"/>
                  </a:lnTo>
                  <a:lnTo>
                    <a:pt x="4446" y="4896"/>
                  </a:lnTo>
                  <a:lnTo>
                    <a:pt x="4478" y="4990"/>
                  </a:lnTo>
                  <a:lnTo>
                    <a:pt x="4507" y="5085"/>
                  </a:lnTo>
                  <a:lnTo>
                    <a:pt x="4535" y="5181"/>
                  </a:lnTo>
                  <a:lnTo>
                    <a:pt x="4560" y="5277"/>
                  </a:lnTo>
                  <a:lnTo>
                    <a:pt x="4585" y="5375"/>
                  </a:lnTo>
                  <a:lnTo>
                    <a:pt x="4607" y="5472"/>
                  </a:lnTo>
                  <a:lnTo>
                    <a:pt x="4627" y="5571"/>
                  </a:lnTo>
                  <a:lnTo>
                    <a:pt x="4646" y="5670"/>
                  </a:lnTo>
                  <a:lnTo>
                    <a:pt x="4663" y="5771"/>
                  </a:lnTo>
                  <a:lnTo>
                    <a:pt x="4677" y="5871"/>
                  </a:lnTo>
                  <a:lnTo>
                    <a:pt x="4690" y="5972"/>
                  </a:lnTo>
                  <a:lnTo>
                    <a:pt x="6050" y="5972"/>
                  </a:lnTo>
                  <a:lnTo>
                    <a:pt x="6015" y="5677"/>
                  </a:lnTo>
                  <a:lnTo>
                    <a:pt x="5969" y="5387"/>
                  </a:lnTo>
                  <a:lnTo>
                    <a:pt x="5910" y="5101"/>
                  </a:lnTo>
                  <a:lnTo>
                    <a:pt x="5838" y="4819"/>
                  </a:lnTo>
                  <a:lnTo>
                    <a:pt x="5754" y="4543"/>
                  </a:lnTo>
                  <a:lnTo>
                    <a:pt x="5660" y="4272"/>
                  </a:lnTo>
                  <a:lnTo>
                    <a:pt x="5553" y="4006"/>
                  </a:lnTo>
                  <a:lnTo>
                    <a:pt x="5437" y="3747"/>
                  </a:lnTo>
                  <a:lnTo>
                    <a:pt x="5309" y="3493"/>
                  </a:lnTo>
                  <a:lnTo>
                    <a:pt x="5171" y="3245"/>
                  </a:lnTo>
                  <a:lnTo>
                    <a:pt x="5022" y="3005"/>
                  </a:lnTo>
                  <a:lnTo>
                    <a:pt x="4864" y="2771"/>
                  </a:lnTo>
                  <a:lnTo>
                    <a:pt x="4696" y="2545"/>
                  </a:lnTo>
                  <a:lnTo>
                    <a:pt x="4519" y="2326"/>
                  </a:lnTo>
                  <a:lnTo>
                    <a:pt x="4333" y="2115"/>
                  </a:lnTo>
                  <a:lnTo>
                    <a:pt x="4138" y="1912"/>
                  </a:lnTo>
                  <a:lnTo>
                    <a:pt x="3935" y="1717"/>
                  </a:lnTo>
                  <a:lnTo>
                    <a:pt x="3723" y="1531"/>
                  </a:lnTo>
                  <a:lnTo>
                    <a:pt x="3504" y="1353"/>
                  </a:lnTo>
                  <a:lnTo>
                    <a:pt x="3278" y="1186"/>
                  </a:lnTo>
                  <a:lnTo>
                    <a:pt x="3044" y="1027"/>
                  </a:lnTo>
                  <a:lnTo>
                    <a:pt x="2803" y="879"/>
                  </a:lnTo>
                  <a:lnTo>
                    <a:pt x="2556" y="741"/>
                  </a:lnTo>
                  <a:lnTo>
                    <a:pt x="2302" y="613"/>
                  </a:lnTo>
                  <a:lnTo>
                    <a:pt x="2042" y="497"/>
                  </a:lnTo>
                  <a:lnTo>
                    <a:pt x="1776" y="390"/>
                  </a:lnTo>
                  <a:lnTo>
                    <a:pt x="1505" y="296"/>
                  </a:lnTo>
                  <a:lnTo>
                    <a:pt x="1228" y="212"/>
                  </a:lnTo>
                  <a:lnTo>
                    <a:pt x="947" y="140"/>
                  </a:lnTo>
                  <a:lnTo>
                    <a:pt x="661" y="81"/>
                  </a:lnTo>
                  <a:lnTo>
                    <a:pt x="370" y="35"/>
                  </a:lnTo>
                  <a:lnTo>
                    <a:pt x="76" y="0"/>
                  </a:lnTo>
                  <a:close/>
                </a:path>
              </a:pathLst>
            </a:custGeom>
            <a:grp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76" name="淘宝店chenying0907 10"/>
            <p:cNvSpPr>
              <a:spLocks/>
            </p:cNvSpPr>
            <p:nvPr/>
          </p:nvSpPr>
          <p:spPr bwMode="auto">
            <a:xfrm>
              <a:off x="5267375" y="1593533"/>
              <a:ext cx="557780" cy="557780"/>
            </a:xfrm>
            <a:custGeom>
              <a:avLst/>
              <a:gdLst>
                <a:gd name="T0" fmla="*/ 667 w 3617"/>
                <a:gd name="T1" fmla="*/ 3209 h 3615"/>
                <a:gd name="T2" fmla="*/ 889 w 3617"/>
                <a:gd name="T3" fmla="*/ 3365 h 3615"/>
                <a:gd name="T4" fmla="*/ 1128 w 3617"/>
                <a:gd name="T5" fmla="*/ 3482 h 3615"/>
                <a:gd name="T6" fmla="*/ 1378 w 3617"/>
                <a:gd name="T7" fmla="*/ 3564 h 3615"/>
                <a:gd name="T8" fmla="*/ 1635 w 3617"/>
                <a:gd name="T9" fmla="*/ 3607 h 3615"/>
                <a:gd name="T10" fmla="*/ 1896 w 3617"/>
                <a:gd name="T11" fmla="*/ 3613 h 3615"/>
                <a:gd name="T12" fmla="*/ 2154 w 3617"/>
                <a:gd name="T13" fmla="*/ 3582 h 3615"/>
                <a:gd name="T14" fmla="*/ 2407 w 3617"/>
                <a:gd name="T15" fmla="*/ 3514 h 3615"/>
                <a:gd name="T16" fmla="*/ 2649 w 3617"/>
                <a:gd name="T17" fmla="*/ 3408 h 3615"/>
                <a:gd name="T18" fmla="*/ 2878 w 3617"/>
                <a:gd name="T19" fmla="*/ 3265 h 3615"/>
                <a:gd name="T20" fmla="*/ 3087 w 3617"/>
                <a:gd name="T21" fmla="*/ 3086 h 3615"/>
                <a:gd name="T22" fmla="*/ 3268 w 3617"/>
                <a:gd name="T23" fmla="*/ 2877 h 3615"/>
                <a:gd name="T24" fmla="*/ 3410 w 3617"/>
                <a:gd name="T25" fmla="*/ 2648 h 3615"/>
                <a:gd name="T26" fmla="*/ 3515 w 3617"/>
                <a:gd name="T27" fmla="*/ 2406 h 3615"/>
                <a:gd name="T28" fmla="*/ 3583 w 3617"/>
                <a:gd name="T29" fmla="*/ 2153 h 3615"/>
                <a:gd name="T30" fmla="*/ 3615 w 3617"/>
                <a:gd name="T31" fmla="*/ 1894 h 3615"/>
                <a:gd name="T32" fmla="*/ 3609 w 3617"/>
                <a:gd name="T33" fmla="*/ 1634 h 3615"/>
                <a:gd name="T34" fmla="*/ 3565 w 3617"/>
                <a:gd name="T35" fmla="*/ 1377 h 3615"/>
                <a:gd name="T36" fmla="*/ 3485 w 3617"/>
                <a:gd name="T37" fmla="*/ 1128 h 3615"/>
                <a:gd name="T38" fmla="*/ 3366 w 3617"/>
                <a:gd name="T39" fmla="*/ 889 h 3615"/>
                <a:gd name="T40" fmla="*/ 3212 w 3617"/>
                <a:gd name="T41" fmla="*/ 667 h 3615"/>
                <a:gd name="T42" fmla="*/ 3020 w 3617"/>
                <a:gd name="T43" fmla="*/ 466 h 3615"/>
                <a:gd name="T44" fmla="*/ 2804 w 3617"/>
                <a:gd name="T45" fmla="*/ 297 h 3615"/>
                <a:gd name="T46" fmla="*/ 2570 w 3617"/>
                <a:gd name="T47" fmla="*/ 167 h 3615"/>
                <a:gd name="T48" fmla="*/ 2323 w 3617"/>
                <a:gd name="T49" fmla="*/ 74 h 3615"/>
                <a:gd name="T50" fmla="*/ 2068 w 3617"/>
                <a:gd name="T51" fmla="*/ 18 h 3615"/>
                <a:gd name="T52" fmla="*/ 1808 w 3617"/>
                <a:gd name="T53" fmla="*/ 0 h 3615"/>
                <a:gd name="T54" fmla="*/ 1548 w 3617"/>
                <a:gd name="T55" fmla="*/ 18 h 3615"/>
                <a:gd name="T56" fmla="*/ 1294 w 3617"/>
                <a:gd name="T57" fmla="*/ 74 h 3615"/>
                <a:gd name="T58" fmla="*/ 1047 w 3617"/>
                <a:gd name="T59" fmla="*/ 167 h 3615"/>
                <a:gd name="T60" fmla="*/ 813 w 3617"/>
                <a:gd name="T61" fmla="*/ 297 h 3615"/>
                <a:gd name="T62" fmla="*/ 597 w 3617"/>
                <a:gd name="T63" fmla="*/ 465 h 3615"/>
                <a:gd name="T64" fmla="*/ 406 w 3617"/>
                <a:gd name="T65" fmla="*/ 667 h 3615"/>
                <a:gd name="T66" fmla="*/ 251 w 3617"/>
                <a:gd name="T67" fmla="*/ 889 h 3615"/>
                <a:gd name="T68" fmla="*/ 133 w 3617"/>
                <a:gd name="T69" fmla="*/ 1128 h 3615"/>
                <a:gd name="T70" fmla="*/ 52 w 3617"/>
                <a:gd name="T71" fmla="*/ 1377 h 3615"/>
                <a:gd name="T72" fmla="*/ 8 w 3617"/>
                <a:gd name="T73" fmla="*/ 1634 h 3615"/>
                <a:gd name="T74" fmla="*/ 2 w 3617"/>
                <a:gd name="T75" fmla="*/ 1894 h 3615"/>
                <a:gd name="T76" fmla="*/ 33 w 3617"/>
                <a:gd name="T77" fmla="*/ 2153 h 3615"/>
                <a:gd name="T78" fmla="*/ 101 w 3617"/>
                <a:gd name="T79" fmla="*/ 2406 h 3615"/>
                <a:gd name="T80" fmla="*/ 207 w 3617"/>
                <a:gd name="T81" fmla="*/ 2648 h 3615"/>
                <a:gd name="T82" fmla="*/ 350 w 3617"/>
                <a:gd name="T83" fmla="*/ 2877 h 3615"/>
                <a:gd name="T84" fmla="*/ 530 w 3617"/>
                <a:gd name="T85" fmla="*/ 3086 h 3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7" h="3615">
                  <a:moveTo>
                    <a:pt x="530" y="3086"/>
                  </a:moveTo>
                  <a:lnTo>
                    <a:pt x="597" y="3150"/>
                  </a:lnTo>
                  <a:lnTo>
                    <a:pt x="667" y="3209"/>
                  </a:lnTo>
                  <a:lnTo>
                    <a:pt x="739" y="3265"/>
                  </a:lnTo>
                  <a:lnTo>
                    <a:pt x="813" y="3317"/>
                  </a:lnTo>
                  <a:lnTo>
                    <a:pt x="889" y="3365"/>
                  </a:lnTo>
                  <a:lnTo>
                    <a:pt x="968" y="3408"/>
                  </a:lnTo>
                  <a:lnTo>
                    <a:pt x="1047" y="3448"/>
                  </a:lnTo>
                  <a:lnTo>
                    <a:pt x="1128" y="3482"/>
                  </a:lnTo>
                  <a:lnTo>
                    <a:pt x="1210" y="3514"/>
                  </a:lnTo>
                  <a:lnTo>
                    <a:pt x="1294" y="3540"/>
                  </a:lnTo>
                  <a:lnTo>
                    <a:pt x="1378" y="3564"/>
                  </a:lnTo>
                  <a:lnTo>
                    <a:pt x="1463" y="3582"/>
                  </a:lnTo>
                  <a:lnTo>
                    <a:pt x="1549" y="3596"/>
                  </a:lnTo>
                  <a:lnTo>
                    <a:pt x="1635" y="3607"/>
                  </a:lnTo>
                  <a:lnTo>
                    <a:pt x="1722" y="3613"/>
                  </a:lnTo>
                  <a:lnTo>
                    <a:pt x="1808" y="3615"/>
                  </a:lnTo>
                  <a:lnTo>
                    <a:pt x="1896" y="3613"/>
                  </a:lnTo>
                  <a:lnTo>
                    <a:pt x="1982" y="3607"/>
                  </a:lnTo>
                  <a:lnTo>
                    <a:pt x="2068" y="3596"/>
                  </a:lnTo>
                  <a:lnTo>
                    <a:pt x="2154" y="3582"/>
                  </a:lnTo>
                  <a:lnTo>
                    <a:pt x="2239" y="3564"/>
                  </a:lnTo>
                  <a:lnTo>
                    <a:pt x="2323" y="3540"/>
                  </a:lnTo>
                  <a:lnTo>
                    <a:pt x="2407" y="3514"/>
                  </a:lnTo>
                  <a:lnTo>
                    <a:pt x="2489" y="3482"/>
                  </a:lnTo>
                  <a:lnTo>
                    <a:pt x="2570" y="3448"/>
                  </a:lnTo>
                  <a:lnTo>
                    <a:pt x="2649" y="3408"/>
                  </a:lnTo>
                  <a:lnTo>
                    <a:pt x="2727" y="3365"/>
                  </a:lnTo>
                  <a:lnTo>
                    <a:pt x="2804" y="3317"/>
                  </a:lnTo>
                  <a:lnTo>
                    <a:pt x="2878" y="3265"/>
                  </a:lnTo>
                  <a:lnTo>
                    <a:pt x="2950" y="3209"/>
                  </a:lnTo>
                  <a:lnTo>
                    <a:pt x="3020" y="3150"/>
                  </a:lnTo>
                  <a:lnTo>
                    <a:pt x="3087" y="3086"/>
                  </a:lnTo>
                  <a:lnTo>
                    <a:pt x="3152" y="3019"/>
                  </a:lnTo>
                  <a:lnTo>
                    <a:pt x="3212" y="2949"/>
                  </a:lnTo>
                  <a:lnTo>
                    <a:pt x="3268" y="2877"/>
                  </a:lnTo>
                  <a:lnTo>
                    <a:pt x="3319" y="2802"/>
                  </a:lnTo>
                  <a:lnTo>
                    <a:pt x="3366" y="2726"/>
                  </a:lnTo>
                  <a:lnTo>
                    <a:pt x="3410" y="2648"/>
                  </a:lnTo>
                  <a:lnTo>
                    <a:pt x="3449" y="2569"/>
                  </a:lnTo>
                  <a:lnTo>
                    <a:pt x="3485" y="2488"/>
                  </a:lnTo>
                  <a:lnTo>
                    <a:pt x="3515" y="2406"/>
                  </a:lnTo>
                  <a:lnTo>
                    <a:pt x="3543" y="2322"/>
                  </a:lnTo>
                  <a:lnTo>
                    <a:pt x="3565" y="2238"/>
                  </a:lnTo>
                  <a:lnTo>
                    <a:pt x="3583" y="2153"/>
                  </a:lnTo>
                  <a:lnTo>
                    <a:pt x="3599" y="2068"/>
                  </a:lnTo>
                  <a:lnTo>
                    <a:pt x="3609" y="1981"/>
                  </a:lnTo>
                  <a:lnTo>
                    <a:pt x="3615" y="1894"/>
                  </a:lnTo>
                  <a:lnTo>
                    <a:pt x="3617" y="1808"/>
                  </a:lnTo>
                  <a:lnTo>
                    <a:pt x="3615" y="1721"/>
                  </a:lnTo>
                  <a:lnTo>
                    <a:pt x="3609" y="1634"/>
                  </a:lnTo>
                  <a:lnTo>
                    <a:pt x="3599" y="1548"/>
                  </a:lnTo>
                  <a:lnTo>
                    <a:pt x="3583" y="1463"/>
                  </a:lnTo>
                  <a:lnTo>
                    <a:pt x="3565" y="1377"/>
                  </a:lnTo>
                  <a:lnTo>
                    <a:pt x="3543" y="1293"/>
                  </a:lnTo>
                  <a:lnTo>
                    <a:pt x="3515" y="1210"/>
                  </a:lnTo>
                  <a:lnTo>
                    <a:pt x="3485" y="1128"/>
                  </a:lnTo>
                  <a:lnTo>
                    <a:pt x="3449" y="1046"/>
                  </a:lnTo>
                  <a:lnTo>
                    <a:pt x="3410" y="967"/>
                  </a:lnTo>
                  <a:lnTo>
                    <a:pt x="3366" y="889"/>
                  </a:lnTo>
                  <a:lnTo>
                    <a:pt x="3319" y="813"/>
                  </a:lnTo>
                  <a:lnTo>
                    <a:pt x="3268" y="739"/>
                  </a:lnTo>
                  <a:lnTo>
                    <a:pt x="3212" y="667"/>
                  </a:lnTo>
                  <a:lnTo>
                    <a:pt x="3152" y="597"/>
                  </a:lnTo>
                  <a:lnTo>
                    <a:pt x="3087" y="530"/>
                  </a:lnTo>
                  <a:lnTo>
                    <a:pt x="3020" y="466"/>
                  </a:lnTo>
                  <a:lnTo>
                    <a:pt x="2950" y="405"/>
                  </a:lnTo>
                  <a:lnTo>
                    <a:pt x="2878" y="349"/>
                  </a:lnTo>
                  <a:lnTo>
                    <a:pt x="2804" y="297"/>
                  </a:lnTo>
                  <a:lnTo>
                    <a:pt x="2727" y="251"/>
                  </a:lnTo>
                  <a:lnTo>
                    <a:pt x="2649" y="207"/>
                  </a:lnTo>
                  <a:lnTo>
                    <a:pt x="2570" y="167"/>
                  </a:lnTo>
                  <a:lnTo>
                    <a:pt x="2489" y="132"/>
                  </a:lnTo>
                  <a:lnTo>
                    <a:pt x="2407" y="102"/>
                  </a:lnTo>
                  <a:lnTo>
                    <a:pt x="2323" y="74"/>
                  </a:lnTo>
                  <a:lnTo>
                    <a:pt x="2239" y="52"/>
                  </a:lnTo>
                  <a:lnTo>
                    <a:pt x="2154" y="33"/>
                  </a:lnTo>
                  <a:lnTo>
                    <a:pt x="2068" y="18"/>
                  </a:lnTo>
                  <a:lnTo>
                    <a:pt x="1982" y="8"/>
                  </a:lnTo>
                  <a:lnTo>
                    <a:pt x="1896" y="2"/>
                  </a:lnTo>
                  <a:lnTo>
                    <a:pt x="1808" y="0"/>
                  </a:lnTo>
                  <a:lnTo>
                    <a:pt x="1722" y="2"/>
                  </a:lnTo>
                  <a:lnTo>
                    <a:pt x="1635" y="8"/>
                  </a:lnTo>
                  <a:lnTo>
                    <a:pt x="1548" y="18"/>
                  </a:lnTo>
                  <a:lnTo>
                    <a:pt x="1463" y="33"/>
                  </a:lnTo>
                  <a:lnTo>
                    <a:pt x="1378" y="52"/>
                  </a:lnTo>
                  <a:lnTo>
                    <a:pt x="1294" y="74"/>
                  </a:lnTo>
                  <a:lnTo>
                    <a:pt x="1210" y="102"/>
                  </a:lnTo>
                  <a:lnTo>
                    <a:pt x="1128" y="132"/>
                  </a:lnTo>
                  <a:lnTo>
                    <a:pt x="1047" y="167"/>
                  </a:lnTo>
                  <a:lnTo>
                    <a:pt x="968" y="207"/>
                  </a:lnTo>
                  <a:lnTo>
                    <a:pt x="889" y="250"/>
                  </a:lnTo>
                  <a:lnTo>
                    <a:pt x="813" y="297"/>
                  </a:lnTo>
                  <a:lnTo>
                    <a:pt x="739" y="349"/>
                  </a:lnTo>
                  <a:lnTo>
                    <a:pt x="667" y="405"/>
                  </a:lnTo>
                  <a:lnTo>
                    <a:pt x="597" y="465"/>
                  </a:lnTo>
                  <a:lnTo>
                    <a:pt x="530" y="530"/>
                  </a:lnTo>
                  <a:lnTo>
                    <a:pt x="466" y="597"/>
                  </a:lnTo>
                  <a:lnTo>
                    <a:pt x="406" y="667"/>
                  </a:lnTo>
                  <a:lnTo>
                    <a:pt x="350" y="739"/>
                  </a:lnTo>
                  <a:lnTo>
                    <a:pt x="298" y="813"/>
                  </a:lnTo>
                  <a:lnTo>
                    <a:pt x="251" y="889"/>
                  </a:lnTo>
                  <a:lnTo>
                    <a:pt x="207" y="967"/>
                  </a:lnTo>
                  <a:lnTo>
                    <a:pt x="167" y="1046"/>
                  </a:lnTo>
                  <a:lnTo>
                    <a:pt x="133" y="1128"/>
                  </a:lnTo>
                  <a:lnTo>
                    <a:pt x="101" y="1210"/>
                  </a:lnTo>
                  <a:lnTo>
                    <a:pt x="75" y="1293"/>
                  </a:lnTo>
                  <a:lnTo>
                    <a:pt x="52" y="1377"/>
                  </a:lnTo>
                  <a:lnTo>
                    <a:pt x="33" y="1463"/>
                  </a:lnTo>
                  <a:lnTo>
                    <a:pt x="19" y="1548"/>
                  </a:lnTo>
                  <a:lnTo>
                    <a:pt x="8" y="1634"/>
                  </a:lnTo>
                  <a:lnTo>
                    <a:pt x="2" y="1720"/>
                  </a:lnTo>
                  <a:lnTo>
                    <a:pt x="0" y="1808"/>
                  </a:lnTo>
                  <a:lnTo>
                    <a:pt x="2" y="1894"/>
                  </a:lnTo>
                  <a:lnTo>
                    <a:pt x="8" y="1981"/>
                  </a:lnTo>
                  <a:lnTo>
                    <a:pt x="19" y="2068"/>
                  </a:lnTo>
                  <a:lnTo>
                    <a:pt x="33" y="2153"/>
                  </a:lnTo>
                  <a:lnTo>
                    <a:pt x="52" y="2238"/>
                  </a:lnTo>
                  <a:lnTo>
                    <a:pt x="75" y="2322"/>
                  </a:lnTo>
                  <a:lnTo>
                    <a:pt x="101" y="2406"/>
                  </a:lnTo>
                  <a:lnTo>
                    <a:pt x="133" y="2488"/>
                  </a:lnTo>
                  <a:lnTo>
                    <a:pt x="167" y="2569"/>
                  </a:lnTo>
                  <a:lnTo>
                    <a:pt x="207" y="2648"/>
                  </a:lnTo>
                  <a:lnTo>
                    <a:pt x="251" y="2726"/>
                  </a:lnTo>
                  <a:lnTo>
                    <a:pt x="298" y="2802"/>
                  </a:lnTo>
                  <a:lnTo>
                    <a:pt x="350" y="2877"/>
                  </a:lnTo>
                  <a:lnTo>
                    <a:pt x="406" y="2949"/>
                  </a:lnTo>
                  <a:lnTo>
                    <a:pt x="466" y="3019"/>
                  </a:lnTo>
                  <a:lnTo>
                    <a:pt x="530" y="3086"/>
                  </a:lnTo>
                  <a:close/>
                </a:path>
              </a:pathLst>
            </a:custGeom>
            <a:grpFill/>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6" name="淘宝店chenying0907 76"/>
          <p:cNvGrpSpPr/>
          <p:nvPr/>
        </p:nvGrpSpPr>
        <p:grpSpPr>
          <a:xfrm>
            <a:off x="3420072" y="1571379"/>
            <a:ext cx="1179257" cy="1178397"/>
            <a:chOff x="3318846" y="1593533"/>
            <a:chExt cx="1187133" cy="1185900"/>
          </a:xfrm>
          <a:solidFill>
            <a:schemeClr val="accent4"/>
          </a:solidFill>
          <a:effectLst/>
        </p:grpSpPr>
        <p:sp>
          <p:nvSpPr>
            <p:cNvPr id="79" name="淘宝店chenying0907 11"/>
            <p:cNvSpPr>
              <a:spLocks/>
            </p:cNvSpPr>
            <p:nvPr/>
          </p:nvSpPr>
          <p:spPr bwMode="auto">
            <a:xfrm>
              <a:off x="3537268" y="1846509"/>
              <a:ext cx="968711" cy="932924"/>
            </a:xfrm>
            <a:custGeom>
              <a:avLst/>
              <a:gdLst>
                <a:gd name="T0" fmla="*/ 1366 w 6279"/>
                <a:gd name="T1" fmla="*/ 5910 h 6048"/>
                <a:gd name="T2" fmla="*/ 1384 w 6279"/>
                <a:gd name="T3" fmla="*/ 5788 h 6048"/>
                <a:gd name="T4" fmla="*/ 1404 w 6279"/>
                <a:gd name="T5" fmla="*/ 5666 h 6048"/>
                <a:gd name="T6" fmla="*/ 1427 w 6279"/>
                <a:gd name="T7" fmla="*/ 5546 h 6048"/>
                <a:gd name="T8" fmla="*/ 1453 w 6279"/>
                <a:gd name="T9" fmla="*/ 5426 h 6048"/>
                <a:gd name="T10" fmla="*/ 1481 w 6279"/>
                <a:gd name="T11" fmla="*/ 5308 h 6048"/>
                <a:gd name="T12" fmla="*/ 1512 w 6279"/>
                <a:gd name="T13" fmla="*/ 5190 h 6048"/>
                <a:gd name="T14" fmla="*/ 1545 w 6279"/>
                <a:gd name="T15" fmla="*/ 5074 h 6048"/>
                <a:gd name="T16" fmla="*/ 1582 w 6279"/>
                <a:gd name="T17" fmla="*/ 4959 h 6048"/>
                <a:gd name="T18" fmla="*/ 1620 w 6279"/>
                <a:gd name="T19" fmla="*/ 4845 h 6048"/>
                <a:gd name="T20" fmla="*/ 1662 w 6279"/>
                <a:gd name="T21" fmla="*/ 4732 h 6048"/>
                <a:gd name="T22" fmla="*/ 1706 w 6279"/>
                <a:gd name="T23" fmla="*/ 4621 h 6048"/>
                <a:gd name="T24" fmla="*/ 1751 w 6279"/>
                <a:gd name="T25" fmla="*/ 4510 h 6048"/>
                <a:gd name="T26" fmla="*/ 1800 w 6279"/>
                <a:gd name="T27" fmla="*/ 4400 h 6048"/>
                <a:gd name="T28" fmla="*/ 1851 w 6279"/>
                <a:gd name="T29" fmla="*/ 4293 h 6048"/>
                <a:gd name="T30" fmla="*/ 1904 w 6279"/>
                <a:gd name="T31" fmla="*/ 4186 h 6048"/>
                <a:gd name="T32" fmla="*/ 2279 w 6279"/>
                <a:gd name="T33" fmla="*/ 5429 h 6048"/>
                <a:gd name="T34" fmla="*/ 6279 w 6279"/>
                <a:gd name="T35" fmla="*/ 4358 h 6048"/>
                <a:gd name="T36" fmla="*/ 4526 w 6279"/>
                <a:gd name="T37" fmla="*/ 1745 h 6048"/>
                <a:gd name="T38" fmla="*/ 4697 w 6279"/>
                <a:gd name="T39" fmla="*/ 1675 h 6048"/>
                <a:gd name="T40" fmla="*/ 4872 w 6279"/>
                <a:gd name="T41" fmla="*/ 1612 h 6048"/>
                <a:gd name="T42" fmla="*/ 5049 w 6279"/>
                <a:gd name="T43" fmla="*/ 1554 h 6048"/>
                <a:gd name="T44" fmla="*/ 5229 w 6279"/>
                <a:gd name="T45" fmla="*/ 1502 h 6048"/>
                <a:gd name="T46" fmla="*/ 5411 w 6279"/>
                <a:gd name="T47" fmla="*/ 1457 h 6048"/>
                <a:gd name="T48" fmla="*/ 5597 w 6279"/>
                <a:gd name="T49" fmla="*/ 1418 h 6048"/>
                <a:gd name="T50" fmla="*/ 5784 w 6279"/>
                <a:gd name="T51" fmla="*/ 1386 h 6048"/>
                <a:gd name="T52" fmla="*/ 5974 w 6279"/>
                <a:gd name="T53" fmla="*/ 1359 h 6048"/>
                <a:gd name="T54" fmla="*/ 5679 w 6279"/>
                <a:gd name="T55" fmla="*/ 35 h 6048"/>
                <a:gd name="T56" fmla="*/ 5102 w 6279"/>
                <a:gd name="T57" fmla="*/ 140 h 6048"/>
                <a:gd name="T58" fmla="*/ 4544 w 6279"/>
                <a:gd name="T59" fmla="*/ 296 h 6048"/>
                <a:gd name="T60" fmla="*/ 4008 w 6279"/>
                <a:gd name="T61" fmla="*/ 497 h 6048"/>
                <a:gd name="T62" fmla="*/ 3494 w 6279"/>
                <a:gd name="T63" fmla="*/ 741 h 6048"/>
                <a:gd name="T64" fmla="*/ 3005 w 6279"/>
                <a:gd name="T65" fmla="*/ 1027 h 6048"/>
                <a:gd name="T66" fmla="*/ 2544 w 6279"/>
                <a:gd name="T67" fmla="*/ 1353 h 6048"/>
                <a:gd name="T68" fmla="*/ 2114 w 6279"/>
                <a:gd name="T69" fmla="*/ 1717 h 6048"/>
                <a:gd name="T70" fmla="*/ 1717 w 6279"/>
                <a:gd name="T71" fmla="*/ 2115 h 6048"/>
                <a:gd name="T72" fmla="*/ 1353 w 6279"/>
                <a:gd name="T73" fmla="*/ 2545 h 6048"/>
                <a:gd name="T74" fmla="*/ 1027 w 6279"/>
                <a:gd name="T75" fmla="*/ 3005 h 6048"/>
                <a:gd name="T76" fmla="*/ 741 w 6279"/>
                <a:gd name="T77" fmla="*/ 3493 h 6048"/>
                <a:gd name="T78" fmla="*/ 495 w 6279"/>
                <a:gd name="T79" fmla="*/ 4006 h 6048"/>
                <a:gd name="T80" fmla="*/ 294 w 6279"/>
                <a:gd name="T81" fmla="*/ 4543 h 6048"/>
                <a:gd name="T82" fmla="*/ 140 w 6279"/>
                <a:gd name="T83" fmla="*/ 5101 h 6048"/>
                <a:gd name="T84" fmla="*/ 33 w 6279"/>
                <a:gd name="T85" fmla="*/ 5677 h 6048"/>
                <a:gd name="T86" fmla="*/ 1359 w 6279"/>
                <a:gd name="T87" fmla="*/ 5972 h 6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79" h="6048">
                  <a:moveTo>
                    <a:pt x="1359" y="5972"/>
                  </a:moveTo>
                  <a:lnTo>
                    <a:pt x="1366" y="5910"/>
                  </a:lnTo>
                  <a:lnTo>
                    <a:pt x="1375" y="5849"/>
                  </a:lnTo>
                  <a:lnTo>
                    <a:pt x="1384" y="5788"/>
                  </a:lnTo>
                  <a:lnTo>
                    <a:pt x="1394" y="5727"/>
                  </a:lnTo>
                  <a:lnTo>
                    <a:pt x="1404" y="5666"/>
                  </a:lnTo>
                  <a:lnTo>
                    <a:pt x="1415" y="5606"/>
                  </a:lnTo>
                  <a:lnTo>
                    <a:pt x="1427" y="5546"/>
                  </a:lnTo>
                  <a:lnTo>
                    <a:pt x="1440" y="5486"/>
                  </a:lnTo>
                  <a:lnTo>
                    <a:pt x="1453" y="5426"/>
                  </a:lnTo>
                  <a:lnTo>
                    <a:pt x="1466" y="5367"/>
                  </a:lnTo>
                  <a:lnTo>
                    <a:pt x="1481" y="5308"/>
                  </a:lnTo>
                  <a:lnTo>
                    <a:pt x="1496" y="5249"/>
                  </a:lnTo>
                  <a:lnTo>
                    <a:pt x="1512" y="5190"/>
                  </a:lnTo>
                  <a:lnTo>
                    <a:pt x="1528" y="5132"/>
                  </a:lnTo>
                  <a:lnTo>
                    <a:pt x="1545" y="5074"/>
                  </a:lnTo>
                  <a:lnTo>
                    <a:pt x="1563" y="5016"/>
                  </a:lnTo>
                  <a:lnTo>
                    <a:pt x="1582" y="4959"/>
                  </a:lnTo>
                  <a:lnTo>
                    <a:pt x="1601" y="4902"/>
                  </a:lnTo>
                  <a:lnTo>
                    <a:pt x="1620" y="4845"/>
                  </a:lnTo>
                  <a:lnTo>
                    <a:pt x="1641" y="4788"/>
                  </a:lnTo>
                  <a:lnTo>
                    <a:pt x="1662" y="4732"/>
                  </a:lnTo>
                  <a:lnTo>
                    <a:pt x="1683" y="4675"/>
                  </a:lnTo>
                  <a:lnTo>
                    <a:pt x="1706" y="4621"/>
                  </a:lnTo>
                  <a:lnTo>
                    <a:pt x="1728" y="4565"/>
                  </a:lnTo>
                  <a:lnTo>
                    <a:pt x="1751" y="4510"/>
                  </a:lnTo>
                  <a:lnTo>
                    <a:pt x="1776" y="4455"/>
                  </a:lnTo>
                  <a:lnTo>
                    <a:pt x="1800" y="4400"/>
                  </a:lnTo>
                  <a:lnTo>
                    <a:pt x="1825" y="4346"/>
                  </a:lnTo>
                  <a:lnTo>
                    <a:pt x="1851" y="4293"/>
                  </a:lnTo>
                  <a:lnTo>
                    <a:pt x="1877" y="4239"/>
                  </a:lnTo>
                  <a:lnTo>
                    <a:pt x="1904" y="4186"/>
                  </a:lnTo>
                  <a:lnTo>
                    <a:pt x="1932" y="4133"/>
                  </a:lnTo>
                  <a:lnTo>
                    <a:pt x="2279" y="5429"/>
                  </a:lnTo>
                  <a:lnTo>
                    <a:pt x="4589" y="6048"/>
                  </a:lnTo>
                  <a:lnTo>
                    <a:pt x="6279" y="4358"/>
                  </a:lnTo>
                  <a:lnTo>
                    <a:pt x="5661" y="2050"/>
                  </a:lnTo>
                  <a:lnTo>
                    <a:pt x="4526" y="1745"/>
                  </a:lnTo>
                  <a:lnTo>
                    <a:pt x="4611" y="1710"/>
                  </a:lnTo>
                  <a:lnTo>
                    <a:pt x="4697" y="1675"/>
                  </a:lnTo>
                  <a:lnTo>
                    <a:pt x="4785" y="1643"/>
                  </a:lnTo>
                  <a:lnTo>
                    <a:pt x="4872" y="1612"/>
                  </a:lnTo>
                  <a:lnTo>
                    <a:pt x="4960" y="1582"/>
                  </a:lnTo>
                  <a:lnTo>
                    <a:pt x="5049" y="1554"/>
                  </a:lnTo>
                  <a:lnTo>
                    <a:pt x="5139" y="1527"/>
                  </a:lnTo>
                  <a:lnTo>
                    <a:pt x="5229" y="1502"/>
                  </a:lnTo>
                  <a:lnTo>
                    <a:pt x="5320" y="1479"/>
                  </a:lnTo>
                  <a:lnTo>
                    <a:pt x="5411" y="1457"/>
                  </a:lnTo>
                  <a:lnTo>
                    <a:pt x="5504" y="1436"/>
                  </a:lnTo>
                  <a:lnTo>
                    <a:pt x="5597" y="1418"/>
                  </a:lnTo>
                  <a:lnTo>
                    <a:pt x="5690" y="1401"/>
                  </a:lnTo>
                  <a:lnTo>
                    <a:pt x="5784" y="1386"/>
                  </a:lnTo>
                  <a:lnTo>
                    <a:pt x="5878" y="1372"/>
                  </a:lnTo>
                  <a:lnTo>
                    <a:pt x="5974" y="1359"/>
                  </a:lnTo>
                  <a:lnTo>
                    <a:pt x="5974" y="0"/>
                  </a:lnTo>
                  <a:lnTo>
                    <a:pt x="5679" y="35"/>
                  </a:lnTo>
                  <a:lnTo>
                    <a:pt x="5389" y="81"/>
                  </a:lnTo>
                  <a:lnTo>
                    <a:pt x="5102" y="140"/>
                  </a:lnTo>
                  <a:lnTo>
                    <a:pt x="4821" y="212"/>
                  </a:lnTo>
                  <a:lnTo>
                    <a:pt x="4544" y="296"/>
                  </a:lnTo>
                  <a:lnTo>
                    <a:pt x="4273" y="390"/>
                  </a:lnTo>
                  <a:lnTo>
                    <a:pt x="4008" y="497"/>
                  </a:lnTo>
                  <a:lnTo>
                    <a:pt x="3748" y="613"/>
                  </a:lnTo>
                  <a:lnTo>
                    <a:pt x="3494" y="741"/>
                  </a:lnTo>
                  <a:lnTo>
                    <a:pt x="3246" y="879"/>
                  </a:lnTo>
                  <a:lnTo>
                    <a:pt x="3005" y="1027"/>
                  </a:lnTo>
                  <a:lnTo>
                    <a:pt x="2771" y="1186"/>
                  </a:lnTo>
                  <a:lnTo>
                    <a:pt x="2544" y="1353"/>
                  </a:lnTo>
                  <a:lnTo>
                    <a:pt x="2325" y="1531"/>
                  </a:lnTo>
                  <a:lnTo>
                    <a:pt x="2114" y="1717"/>
                  </a:lnTo>
                  <a:lnTo>
                    <a:pt x="1911" y="1912"/>
                  </a:lnTo>
                  <a:lnTo>
                    <a:pt x="1717" y="2115"/>
                  </a:lnTo>
                  <a:lnTo>
                    <a:pt x="1530" y="2326"/>
                  </a:lnTo>
                  <a:lnTo>
                    <a:pt x="1353" y="2545"/>
                  </a:lnTo>
                  <a:lnTo>
                    <a:pt x="1186" y="2771"/>
                  </a:lnTo>
                  <a:lnTo>
                    <a:pt x="1027" y="3005"/>
                  </a:lnTo>
                  <a:lnTo>
                    <a:pt x="879" y="3245"/>
                  </a:lnTo>
                  <a:lnTo>
                    <a:pt x="741" y="3493"/>
                  </a:lnTo>
                  <a:lnTo>
                    <a:pt x="613" y="3747"/>
                  </a:lnTo>
                  <a:lnTo>
                    <a:pt x="495" y="4006"/>
                  </a:lnTo>
                  <a:lnTo>
                    <a:pt x="390" y="4272"/>
                  </a:lnTo>
                  <a:lnTo>
                    <a:pt x="294" y="4543"/>
                  </a:lnTo>
                  <a:lnTo>
                    <a:pt x="211" y="4819"/>
                  </a:lnTo>
                  <a:lnTo>
                    <a:pt x="140" y="5101"/>
                  </a:lnTo>
                  <a:lnTo>
                    <a:pt x="81" y="5387"/>
                  </a:lnTo>
                  <a:lnTo>
                    <a:pt x="33" y="5677"/>
                  </a:lnTo>
                  <a:lnTo>
                    <a:pt x="0" y="5972"/>
                  </a:lnTo>
                  <a:lnTo>
                    <a:pt x="1359" y="5972"/>
                  </a:lnTo>
                  <a:close/>
                </a:path>
              </a:pathLst>
            </a:custGeom>
            <a:grp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80" name="淘宝店chenying0907 12"/>
            <p:cNvSpPr>
              <a:spLocks/>
            </p:cNvSpPr>
            <p:nvPr/>
          </p:nvSpPr>
          <p:spPr bwMode="auto">
            <a:xfrm>
              <a:off x="3318846" y="1593533"/>
              <a:ext cx="557780" cy="557780"/>
            </a:xfrm>
            <a:custGeom>
              <a:avLst/>
              <a:gdLst>
                <a:gd name="T0" fmla="*/ 667 w 3617"/>
                <a:gd name="T1" fmla="*/ 3209 h 3615"/>
                <a:gd name="T2" fmla="*/ 890 w 3617"/>
                <a:gd name="T3" fmla="*/ 3365 h 3615"/>
                <a:gd name="T4" fmla="*/ 1128 w 3617"/>
                <a:gd name="T5" fmla="*/ 3482 h 3615"/>
                <a:gd name="T6" fmla="*/ 1378 w 3617"/>
                <a:gd name="T7" fmla="*/ 3564 h 3615"/>
                <a:gd name="T8" fmla="*/ 1635 w 3617"/>
                <a:gd name="T9" fmla="*/ 3607 h 3615"/>
                <a:gd name="T10" fmla="*/ 1895 w 3617"/>
                <a:gd name="T11" fmla="*/ 3613 h 3615"/>
                <a:gd name="T12" fmla="*/ 2154 w 3617"/>
                <a:gd name="T13" fmla="*/ 3582 h 3615"/>
                <a:gd name="T14" fmla="*/ 2407 w 3617"/>
                <a:gd name="T15" fmla="*/ 3514 h 3615"/>
                <a:gd name="T16" fmla="*/ 2649 w 3617"/>
                <a:gd name="T17" fmla="*/ 3408 h 3615"/>
                <a:gd name="T18" fmla="*/ 2878 w 3617"/>
                <a:gd name="T19" fmla="*/ 3265 h 3615"/>
                <a:gd name="T20" fmla="*/ 3087 w 3617"/>
                <a:gd name="T21" fmla="*/ 3086 h 3615"/>
                <a:gd name="T22" fmla="*/ 3267 w 3617"/>
                <a:gd name="T23" fmla="*/ 2877 h 3615"/>
                <a:gd name="T24" fmla="*/ 3410 w 3617"/>
                <a:gd name="T25" fmla="*/ 2648 h 3615"/>
                <a:gd name="T26" fmla="*/ 3516 w 3617"/>
                <a:gd name="T27" fmla="*/ 2406 h 3615"/>
                <a:gd name="T28" fmla="*/ 3584 w 3617"/>
                <a:gd name="T29" fmla="*/ 2153 h 3615"/>
                <a:gd name="T30" fmla="*/ 3615 w 3617"/>
                <a:gd name="T31" fmla="*/ 1894 h 3615"/>
                <a:gd name="T32" fmla="*/ 3609 w 3617"/>
                <a:gd name="T33" fmla="*/ 1634 h 3615"/>
                <a:gd name="T34" fmla="*/ 3565 w 3617"/>
                <a:gd name="T35" fmla="*/ 1377 h 3615"/>
                <a:gd name="T36" fmla="*/ 3484 w 3617"/>
                <a:gd name="T37" fmla="*/ 1128 h 3615"/>
                <a:gd name="T38" fmla="*/ 3366 w 3617"/>
                <a:gd name="T39" fmla="*/ 889 h 3615"/>
                <a:gd name="T40" fmla="*/ 3211 w 3617"/>
                <a:gd name="T41" fmla="*/ 667 h 3615"/>
                <a:gd name="T42" fmla="*/ 3020 w 3617"/>
                <a:gd name="T43" fmla="*/ 465 h 3615"/>
                <a:gd name="T44" fmla="*/ 2804 w 3617"/>
                <a:gd name="T45" fmla="*/ 297 h 3615"/>
                <a:gd name="T46" fmla="*/ 2570 w 3617"/>
                <a:gd name="T47" fmla="*/ 167 h 3615"/>
                <a:gd name="T48" fmla="*/ 2323 w 3617"/>
                <a:gd name="T49" fmla="*/ 74 h 3615"/>
                <a:gd name="T50" fmla="*/ 2069 w 3617"/>
                <a:gd name="T51" fmla="*/ 18 h 3615"/>
                <a:gd name="T52" fmla="*/ 1809 w 3617"/>
                <a:gd name="T53" fmla="*/ 0 h 3615"/>
                <a:gd name="T54" fmla="*/ 1549 w 3617"/>
                <a:gd name="T55" fmla="*/ 18 h 3615"/>
                <a:gd name="T56" fmla="*/ 1294 w 3617"/>
                <a:gd name="T57" fmla="*/ 74 h 3615"/>
                <a:gd name="T58" fmla="*/ 1047 w 3617"/>
                <a:gd name="T59" fmla="*/ 167 h 3615"/>
                <a:gd name="T60" fmla="*/ 813 w 3617"/>
                <a:gd name="T61" fmla="*/ 297 h 3615"/>
                <a:gd name="T62" fmla="*/ 597 w 3617"/>
                <a:gd name="T63" fmla="*/ 465 h 3615"/>
                <a:gd name="T64" fmla="*/ 405 w 3617"/>
                <a:gd name="T65" fmla="*/ 667 h 3615"/>
                <a:gd name="T66" fmla="*/ 251 w 3617"/>
                <a:gd name="T67" fmla="*/ 889 h 3615"/>
                <a:gd name="T68" fmla="*/ 132 w 3617"/>
                <a:gd name="T69" fmla="*/ 1128 h 3615"/>
                <a:gd name="T70" fmla="*/ 52 w 3617"/>
                <a:gd name="T71" fmla="*/ 1377 h 3615"/>
                <a:gd name="T72" fmla="*/ 8 w 3617"/>
                <a:gd name="T73" fmla="*/ 1634 h 3615"/>
                <a:gd name="T74" fmla="*/ 2 w 3617"/>
                <a:gd name="T75" fmla="*/ 1894 h 3615"/>
                <a:gd name="T76" fmla="*/ 34 w 3617"/>
                <a:gd name="T77" fmla="*/ 2153 h 3615"/>
                <a:gd name="T78" fmla="*/ 102 w 3617"/>
                <a:gd name="T79" fmla="*/ 2406 h 3615"/>
                <a:gd name="T80" fmla="*/ 207 w 3617"/>
                <a:gd name="T81" fmla="*/ 2648 h 3615"/>
                <a:gd name="T82" fmla="*/ 349 w 3617"/>
                <a:gd name="T83" fmla="*/ 2877 h 3615"/>
                <a:gd name="T84" fmla="*/ 530 w 3617"/>
                <a:gd name="T85" fmla="*/ 3086 h 3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7" h="3615">
                  <a:moveTo>
                    <a:pt x="530" y="3086"/>
                  </a:moveTo>
                  <a:lnTo>
                    <a:pt x="597" y="3150"/>
                  </a:lnTo>
                  <a:lnTo>
                    <a:pt x="667" y="3209"/>
                  </a:lnTo>
                  <a:lnTo>
                    <a:pt x="739" y="3265"/>
                  </a:lnTo>
                  <a:lnTo>
                    <a:pt x="813" y="3317"/>
                  </a:lnTo>
                  <a:lnTo>
                    <a:pt x="890" y="3365"/>
                  </a:lnTo>
                  <a:lnTo>
                    <a:pt x="968" y="3408"/>
                  </a:lnTo>
                  <a:lnTo>
                    <a:pt x="1047" y="3448"/>
                  </a:lnTo>
                  <a:lnTo>
                    <a:pt x="1128" y="3482"/>
                  </a:lnTo>
                  <a:lnTo>
                    <a:pt x="1210" y="3514"/>
                  </a:lnTo>
                  <a:lnTo>
                    <a:pt x="1294" y="3540"/>
                  </a:lnTo>
                  <a:lnTo>
                    <a:pt x="1378" y="3564"/>
                  </a:lnTo>
                  <a:lnTo>
                    <a:pt x="1463" y="3582"/>
                  </a:lnTo>
                  <a:lnTo>
                    <a:pt x="1549" y="3596"/>
                  </a:lnTo>
                  <a:lnTo>
                    <a:pt x="1635" y="3607"/>
                  </a:lnTo>
                  <a:lnTo>
                    <a:pt x="1721" y="3613"/>
                  </a:lnTo>
                  <a:lnTo>
                    <a:pt x="1809" y="3615"/>
                  </a:lnTo>
                  <a:lnTo>
                    <a:pt x="1895" y="3613"/>
                  </a:lnTo>
                  <a:lnTo>
                    <a:pt x="1982" y="3607"/>
                  </a:lnTo>
                  <a:lnTo>
                    <a:pt x="2069" y="3596"/>
                  </a:lnTo>
                  <a:lnTo>
                    <a:pt x="2154" y="3582"/>
                  </a:lnTo>
                  <a:lnTo>
                    <a:pt x="2239" y="3564"/>
                  </a:lnTo>
                  <a:lnTo>
                    <a:pt x="2323" y="3540"/>
                  </a:lnTo>
                  <a:lnTo>
                    <a:pt x="2407" y="3514"/>
                  </a:lnTo>
                  <a:lnTo>
                    <a:pt x="2489" y="3482"/>
                  </a:lnTo>
                  <a:lnTo>
                    <a:pt x="2570" y="3448"/>
                  </a:lnTo>
                  <a:lnTo>
                    <a:pt x="2649" y="3408"/>
                  </a:lnTo>
                  <a:lnTo>
                    <a:pt x="2728" y="3365"/>
                  </a:lnTo>
                  <a:lnTo>
                    <a:pt x="2804" y="3317"/>
                  </a:lnTo>
                  <a:lnTo>
                    <a:pt x="2878" y="3265"/>
                  </a:lnTo>
                  <a:lnTo>
                    <a:pt x="2950" y="3209"/>
                  </a:lnTo>
                  <a:lnTo>
                    <a:pt x="3020" y="3150"/>
                  </a:lnTo>
                  <a:lnTo>
                    <a:pt x="3087" y="3086"/>
                  </a:lnTo>
                  <a:lnTo>
                    <a:pt x="3151" y="3019"/>
                  </a:lnTo>
                  <a:lnTo>
                    <a:pt x="3211" y="2949"/>
                  </a:lnTo>
                  <a:lnTo>
                    <a:pt x="3267" y="2877"/>
                  </a:lnTo>
                  <a:lnTo>
                    <a:pt x="3319" y="2802"/>
                  </a:lnTo>
                  <a:lnTo>
                    <a:pt x="3366" y="2726"/>
                  </a:lnTo>
                  <a:lnTo>
                    <a:pt x="3410" y="2648"/>
                  </a:lnTo>
                  <a:lnTo>
                    <a:pt x="3450" y="2569"/>
                  </a:lnTo>
                  <a:lnTo>
                    <a:pt x="3484" y="2488"/>
                  </a:lnTo>
                  <a:lnTo>
                    <a:pt x="3516" y="2406"/>
                  </a:lnTo>
                  <a:lnTo>
                    <a:pt x="3542" y="2322"/>
                  </a:lnTo>
                  <a:lnTo>
                    <a:pt x="3565" y="2238"/>
                  </a:lnTo>
                  <a:lnTo>
                    <a:pt x="3584" y="2153"/>
                  </a:lnTo>
                  <a:lnTo>
                    <a:pt x="3598" y="2068"/>
                  </a:lnTo>
                  <a:lnTo>
                    <a:pt x="3609" y="1981"/>
                  </a:lnTo>
                  <a:lnTo>
                    <a:pt x="3615" y="1894"/>
                  </a:lnTo>
                  <a:lnTo>
                    <a:pt x="3617" y="1808"/>
                  </a:lnTo>
                  <a:lnTo>
                    <a:pt x="3615" y="1720"/>
                  </a:lnTo>
                  <a:lnTo>
                    <a:pt x="3609" y="1634"/>
                  </a:lnTo>
                  <a:lnTo>
                    <a:pt x="3598" y="1548"/>
                  </a:lnTo>
                  <a:lnTo>
                    <a:pt x="3584" y="1463"/>
                  </a:lnTo>
                  <a:lnTo>
                    <a:pt x="3565" y="1377"/>
                  </a:lnTo>
                  <a:lnTo>
                    <a:pt x="3542" y="1293"/>
                  </a:lnTo>
                  <a:lnTo>
                    <a:pt x="3516" y="1210"/>
                  </a:lnTo>
                  <a:lnTo>
                    <a:pt x="3484" y="1128"/>
                  </a:lnTo>
                  <a:lnTo>
                    <a:pt x="3450" y="1046"/>
                  </a:lnTo>
                  <a:lnTo>
                    <a:pt x="3410" y="967"/>
                  </a:lnTo>
                  <a:lnTo>
                    <a:pt x="3366" y="889"/>
                  </a:lnTo>
                  <a:lnTo>
                    <a:pt x="3319" y="813"/>
                  </a:lnTo>
                  <a:lnTo>
                    <a:pt x="3267" y="739"/>
                  </a:lnTo>
                  <a:lnTo>
                    <a:pt x="3211" y="667"/>
                  </a:lnTo>
                  <a:lnTo>
                    <a:pt x="3151" y="597"/>
                  </a:lnTo>
                  <a:lnTo>
                    <a:pt x="3087" y="530"/>
                  </a:lnTo>
                  <a:lnTo>
                    <a:pt x="3020" y="465"/>
                  </a:lnTo>
                  <a:lnTo>
                    <a:pt x="2950" y="405"/>
                  </a:lnTo>
                  <a:lnTo>
                    <a:pt x="2878" y="349"/>
                  </a:lnTo>
                  <a:lnTo>
                    <a:pt x="2804" y="297"/>
                  </a:lnTo>
                  <a:lnTo>
                    <a:pt x="2728" y="251"/>
                  </a:lnTo>
                  <a:lnTo>
                    <a:pt x="2649" y="207"/>
                  </a:lnTo>
                  <a:lnTo>
                    <a:pt x="2570" y="167"/>
                  </a:lnTo>
                  <a:lnTo>
                    <a:pt x="2489" y="132"/>
                  </a:lnTo>
                  <a:lnTo>
                    <a:pt x="2407" y="102"/>
                  </a:lnTo>
                  <a:lnTo>
                    <a:pt x="2323" y="74"/>
                  </a:lnTo>
                  <a:lnTo>
                    <a:pt x="2239" y="52"/>
                  </a:lnTo>
                  <a:lnTo>
                    <a:pt x="2154" y="33"/>
                  </a:lnTo>
                  <a:lnTo>
                    <a:pt x="2069" y="18"/>
                  </a:lnTo>
                  <a:lnTo>
                    <a:pt x="1982" y="8"/>
                  </a:lnTo>
                  <a:lnTo>
                    <a:pt x="1895" y="2"/>
                  </a:lnTo>
                  <a:lnTo>
                    <a:pt x="1809" y="0"/>
                  </a:lnTo>
                  <a:lnTo>
                    <a:pt x="1721" y="2"/>
                  </a:lnTo>
                  <a:lnTo>
                    <a:pt x="1635" y="8"/>
                  </a:lnTo>
                  <a:lnTo>
                    <a:pt x="1549" y="18"/>
                  </a:lnTo>
                  <a:lnTo>
                    <a:pt x="1463" y="33"/>
                  </a:lnTo>
                  <a:lnTo>
                    <a:pt x="1378" y="52"/>
                  </a:lnTo>
                  <a:lnTo>
                    <a:pt x="1294" y="74"/>
                  </a:lnTo>
                  <a:lnTo>
                    <a:pt x="1210" y="102"/>
                  </a:lnTo>
                  <a:lnTo>
                    <a:pt x="1128" y="132"/>
                  </a:lnTo>
                  <a:lnTo>
                    <a:pt x="1047" y="167"/>
                  </a:lnTo>
                  <a:lnTo>
                    <a:pt x="968" y="207"/>
                  </a:lnTo>
                  <a:lnTo>
                    <a:pt x="890" y="251"/>
                  </a:lnTo>
                  <a:lnTo>
                    <a:pt x="813" y="297"/>
                  </a:lnTo>
                  <a:lnTo>
                    <a:pt x="739" y="349"/>
                  </a:lnTo>
                  <a:lnTo>
                    <a:pt x="667" y="405"/>
                  </a:lnTo>
                  <a:lnTo>
                    <a:pt x="597" y="465"/>
                  </a:lnTo>
                  <a:lnTo>
                    <a:pt x="530" y="530"/>
                  </a:lnTo>
                  <a:lnTo>
                    <a:pt x="466" y="597"/>
                  </a:lnTo>
                  <a:lnTo>
                    <a:pt x="405" y="667"/>
                  </a:lnTo>
                  <a:lnTo>
                    <a:pt x="349" y="739"/>
                  </a:lnTo>
                  <a:lnTo>
                    <a:pt x="298" y="813"/>
                  </a:lnTo>
                  <a:lnTo>
                    <a:pt x="251" y="889"/>
                  </a:lnTo>
                  <a:lnTo>
                    <a:pt x="207" y="967"/>
                  </a:lnTo>
                  <a:lnTo>
                    <a:pt x="168" y="1046"/>
                  </a:lnTo>
                  <a:lnTo>
                    <a:pt x="132" y="1128"/>
                  </a:lnTo>
                  <a:lnTo>
                    <a:pt x="102" y="1210"/>
                  </a:lnTo>
                  <a:lnTo>
                    <a:pt x="74" y="1293"/>
                  </a:lnTo>
                  <a:lnTo>
                    <a:pt x="52" y="1377"/>
                  </a:lnTo>
                  <a:lnTo>
                    <a:pt x="34" y="1463"/>
                  </a:lnTo>
                  <a:lnTo>
                    <a:pt x="18" y="1548"/>
                  </a:lnTo>
                  <a:lnTo>
                    <a:pt x="8" y="1634"/>
                  </a:lnTo>
                  <a:lnTo>
                    <a:pt x="2" y="1720"/>
                  </a:lnTo>
                  <a:lnTo>
                    <a:pt x="0" y="1808"/>
                  </a:lnTo>
                  <a:lnTo>
                    <a:pt x="2" y="1894"/>
                  </a:lnTo>
                  <a:lnTo>
                    <a:pt x="8" y="1981"/>
                  </a:lnTo>
                  <a:lnTo>
                    <a:pt x="18" y="2068"/>
                  </a:lnTo>
                  <a:lnTo>
                    <a:pt x="34" y="2153"/>
                  </a:lnTo>
                  <a:lnTo>
                    <a:pt x="52" y="2238"/>
                  </a:lnTo>
                  <a:lnTo>
                    <a:pt x="74" y="2322"/>
                  </a:lnTo>
                  <a:lnTo>
                    <a:pt x="102" y="2406"/>
                  </a:lnTo>
                  <a:lnTo>
                    <a:pt x="132" y="2488"/>
                  </a:lnTo>
                  <a:lnTo>
                    <a:pt x="168" y="2569"/>
                  </a:lnTo>
                  <a:lnTo>
                    <a:pt x="207" y="2648"/>
                  </a:lnTo>
                  <a:lnTo>
                    <a:pt x="251" y="2726"/>
                  </a:lnTo>
                  <a:lnTo>
                    <a:pt x="298" y="2802"/>
                  </a:lnTo>
                  <a:lnTo>
                    <a:pt x="349" y="2877"/>
                  </a:lnTo>
                  <a:lnTo>
                    <a:pt x="405" y="2949"/>
                  </a:lnTo>
                  <a:lnTo>
                    <a:pt x="465" y="3019"/>
                  </a:lnTo>
                  <a:lnTo>
                    <a:pt x="530" y="3086"/>
                  </a:lnTo>
                  <a:close/>
                </a:path>
              </a:pathLst>
            </a:custGeom>
            <a:grp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sp>
        <p:nvSpPr>
          <p:cNvPr id="81" name="TextBox 80"/>
          <p:cNvSpPr txBox="1"/>
          <p:nvPr/>
        </p:nvSpPr>
        <p:spPr>
          <a:xfrm>
            <a:off x="874535" y="1438991"/>
            <a:ext cx="2329553" cy="307724"/>
          </a:xfrm>
          <a:prstGeom prst="roundRect">
            <a:avLst>
              <a:gd name="adj" fmla="val 0"/>
            </a:avLst>
          </a:prstGeom>
          <a:noFill/>
        </p:spPr>
        <p:txBody>
          <a:bodyPr wrap="square" rtlCol="0">
            <a:spAutoFit/>
          </a:bodyPr>
          <a:lstStyle/>
          <a:p>
            <a:pPr algn="r"/>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83" name="TextBox 82"/>
          <p:cNvSpPr txBox="1"/>
          <p:nvPr/>
        </p:nvSpPr>
        <p:spPr>
          <a:xfrm>
            <a:off x="874533" y="1745864"/>
            <a:ext cx="2308597" cy="507743"/>
          </a:xfrm>
          <a:prstGeom prst="roundRect">
            <a:avLst>
              <a:gd name="adj" fmla="val 0"/>
            </a:avLst>
          </a:prstGeom>
          <a:noFill/>
          <a:ln w="25400">
            <a:noFill/>
          </a:ln>
          <a:effectLst/>
        </p:spPr>
        <p:txBody>
          <a:bodyPr wrap="square" rtlCol="0">
            <a:spAutoFit/>
          </a:bodyPr>
          <a:lstStyle/>
          <a:p>
            <a:pPr algn="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4" name="TextBox 83"/>
          <p:cNvSpPr txBox="1"/>
          <p:nvPr/>
        </p:nvSpPr>
        <p:spPr>
          <a:xfrm>
            <a:off x="874535" y="2973361"/>
            <a:ext cx="2329553" cy="307724"/>
          </a:xfrm>
          <a:prstGeom prst="roundRect">
            <a:avLst>
              <a:gd name="adj" fmla="val 0"/>
            </a:avLst>
          </a:prstGeom>
          <a:noFill/>
        </p:spPr>
        <p:txBody>
          <a:bodyPr wrap="square" rtlCol="0">
            <a:spAutoFit/>
          </a:bodyPr>
          <a:lstStyle/>
          <a:p>
            <a:pPr algn="r"/>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85" name="TextBox 84"/>
          <p:cNvSpPr txBox="1"/>
          <p:nvPr/>
        </p:nvSpPr>
        <p:spPr>
          <a:xfrm>
            <a:off x="874533" y="3280235"/>
            <a:ext cx="2308597" cy="507743"/>
          </a:xfrm>
          <a:prstGeom prst="roundRect">
            <a:avLst>
              <a:gd name="adj" fmla="val 0"/>
            </a:avLst>
          </a:prstGeom>
          <a:noFill/>
          <a:ln w="25400">
            <a:noFill/>
          </a:ln>
          <a:effectLst/>
        </p:spPr>
        <p:txBody>
          <a:bodyPr wrap="square" rtlCol="0">
            <a:spAutoFit/>
          </a:bodyPr>
          <a:lstStyle/>
          <a:p>
            <a:pPr algn="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6" name="TextBox 85"/>
          <p:cNvSpPr txBox="1"/>
          <p:nvPr/>
        </p:nvSpPr>
        <p:spPr>
          <a:xfrm>
            <a:off x="6227899" y="1438991"/>
            <a:ext cx="2329553" cy="307724"/>
          </a:xfrm>
          <a:prstGeom prst="roundRect">
            <a:avLst>
              <a:gd name="adj" fmla="val 0"/>
            </a:avLst>
          </a:prstGeom>
          <a:noFill/>
        </p:spPr>
        <p:txBody>
          <a:bodyPr wrap="square" rtlCol="0">
            <a:spAutoFit/>
          </a:bodyPr>
          <a:lstStyle/>
          <a:p>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87" name="TextBox 86"/>
          <p:cNvSpPr txBox="1"/>
          <p:nvPr/>
        </p:nvSpPr>
        <p:spPr>
          <a:xfrm>
            <a:off x="6227897" y="1745864"/>
            <a:ext cx="2308597" cy="507743"/>
          </a:xfrm>
          <a:prstGeom prst="roundRect">
            <a:avLst>
              <a:gd name="adj" fmla="val 0"/>
            </a:avLst>
          </a:prstGeom>
          <a:noFill/>
          <a:ln w="25400">
            <a:noFill/>
          </a:ln>
          <a:effectLst/>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8" name="TextBox 87"/>
          <p:cNvSpPr txBox="1"/>
          <p:nvPr/>
        </p:nvSpPr>
        <p:spPr>
          <a:xfrm>
            <a:off x="6227899" y="2972416"/>
            <a:ext cx="2329553" cy="307724"/>
          </a:xfrm>
          <a:prstGeom prst="roundRect">
            <a:avLst>
              <a:gd name="adj" fmla="val 0"/>
            </a:avLst>
          </a:prstGeom>
          <a:noFill/>
        </p:spPr>
        <p:txBody>
          <a:bodyPr wrap="square" rtlCol="0">
            <a:spAutoFit/>
          </a:bodyPr>
          <a:lstStyle/>
          <a:p>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89" name="TextBox 88"/>
          <p:cNvSpPr txBox="1"/>
          <p:nvPr/>
        </p:nvSpPr>
        <p:spPr>
          <a:xfrm>
            <a:off x="6227897" y="3279289"/>
            <a:ext cx="2308597" cy="507743"/>
          </a:xfrm>
          <a:prstGeom prst="roundRect">
            <a:avLst>
              <a:gd name="adj" fmla="val 0"/>
            </a:avLst>
          </a:prstGeom>
          <a:noFill/>
          <a:ln w="25400">
            <a:noFill/>
          </a:ln>
          <a:effectLst/>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Tree>
    <p:extLst>
      <p:ext uri="{BB962C8B-B14F-4D97-AF65-F5344CB8AC3E}">
        <p14:creationId xmlns:p14="http://schemas.microsoft.com/office/powerpoint/2010/main" val="14251281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par>
                                <p:cTn id="23" presetID="3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childTnLst>
                          </p:cTn>
                        </p:par>
                        <p:par>
                          <p:cTn id="29" fill="hold">
                            <p:stCondLst>
                              <p:cond delay="1000"/>
                            </p:stCondLst>
                            <p:childTnLst>
                              <p:par>
                                <p:cTn id="30" presetID="2" presetClass="entr" presetSubtype="8" fill="hold" grpId="0" nodeType="afterEffect">
                                  <p:stCondLst>
                                    <p:cond delay="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fill="hold"/>
                                        <p:tgtEl>
                                          <p:spTgt spid="81"/>
                                        </p:tgtEl>
                                        <p:attrNameLst>
                                          <p:attrName>ppt_x</p:attrName>
                                        </p:attrNameLst>
                                      </p:cBhvr>
                                      <p:tavLst>
                                        <p:tav tm="0">
                                          <p:val>
                                            <p:strVal val="0-#ppt_w/2"/>
                                          </p:val>
                                        </p:tav>
                                        <p:tav tm="100000">
                                          <p:val>
                                            <p:strVal val="#ppt_x"/>
                                          </p:val>
                                        </p:tav>
                                      </p:tavLst>
                                    </p:anim>
                                    <p:anim calcmode="lin" valueType="num">
                                      <p:cBhvr additive="base">
                                        <p:cTn id="33" dur="500" fill="hold"/>
                                        <p:tgtEl>
                                          <p:spTgt spid="81"/>
                                        </p:tgtEl>
                                        <p:attrNameLst>
                                          <p:attrName>ppt_y</p:attrName>
                                        </p:attrNameLst>
                                      </p:cBhvr>
                                      <p:tavLst>
                                        <p:tav tm="0">
                                          <p:val>
                                            <p:strVal val="#ppt_y"/>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additive="base">
                                        <p:cTn id="36" dur="500" fill="hold"/>
                                        <p:tgtEl>
                                          <p:spTgt spid="83"/>
                                        </p:tgtEl>
                                        <p:attrNameLst>
                                          <p:attrName>ppt_x</p:attrName>
                                        </p:attrNameLst>
                                      </p:cBhvr>
                                      <p:tavLst>
                                        <p:tav tm="0">
                                          <p:val>
                                            <p:strVal val="#ppt_x"/>
                                          </p:val>
                                        </p:tav>
                                        <p:tav tm="100000">
                                          <p:val>
                                            <p:strVal val="#ppt_x"/>
                                          </p:val>
                                        </p:tav>
                                      </p:tavLst>
                                    </p:anim>
                                    <p:anim calcmode="lin" valueType="num">
                                      <p:cBhvr additive="base">
                                        <p:cTn id="37" dur="500" fill="hold"/>
                                        <p:tgtEl>
                                          <p:spTgt spid="83"/>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8" fill="hold" grpId="0" nodeType="after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additive="base">
                                        <p:cTn id="41" dur="500" fill="hold"/>
                                        <p:tgtEl>
                                          <p:spTgt spid="84"/>
                                        </p:tgtEl>
                                        <p:attrNameLst>
                                          <p:attrName>ppt_x</p:attrName>
                                        </p:attrNameLst>
                                      </p:cBhvr>
                                      <p:tavLst>
                                        <p:tav tm="0">
                                          <p:val>
                                            <p:strVal val="0-#ppt_w/2"/>
                                          </p:val>
                                        </p:tav>
                                        <p:tav tm="100000">
                                          <p:val>
                                            <p:strVal val="#ppt_x"/>
                                          </p:val>
                                        </p:tav>
                                      </p:tavLst>
                                    </p:anim>
                                    <p:anim calcmode="lin" valueType="num">
                                      <p:cBhvr additive="base">
                                        <p:cTn id="42" dur="500" fill="hold"/>
                                        <p:tgtEl>
                                          <p:spTgt spid="8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additive="base">
                                        <p:cTn id="45" dur="500" fill="hold"/>
                                        <p:tgtEl>
                                          <p:spTgt spid="85"/>
                                        </p:tgtEl>
                                        <p:attrNameLst>
                                          <p:attrName>ppt_x</p:attrName>
                                        </p:attrNameLst>
                                      </p:cBhvr>
                                      <p:tavLst>
                                        <p:tav tm="0">
                                          <p:val>
                                            <p:strVal val="#ppt_x"/>
                                          </p:val>
                                        </p:tav>
                                        <p:tav tm="100000">
                                          <p:val>
                                            <p:strVal val="#ppt_x"/>
                                          </p:val>
                                        </p:tav>
                                      </p:tavLst>
                                    </p:anim>
                                    <p:anim calcmode="lin" valueType="num">
                                      <p:cBhvr additive="base">
                                        <p:cTn id="46" dur="500" fill="hold"/>
                                        <p:tgtEl>
                                          <p:spTgt spid="85"/>
                                        </p:tgtEl>
                                        <p:attrNameLst>
                                          <p:attrName>ppt_y</p:attrName>
                                        </p:attrNameLst>
                                      </p:cBhvr>
                                      <p:tavLst>
                                        <p:tav tm="0">
                                          <p:val>
                                            <p:strVal val="1+#ppt_h/2"/>
                                          </p:val>
                                        </p:tav>
                                        <p:tav tm="100000">
                                          <p:val>
                                            <p:strVal val="#ppt_y"/>
                                          </p:val>
                                        </p:tav>
                                      </p:tavLst>
                                    </p:anim>
                                  </p:childTnLst>
                                </p:cTn>
                              </p:par>
                            </p:childTnLst>
                          </p:cTn>
                        </p:par>
                        <p:par>
                          <p:cTn id="47" fill="hold">
                            <p:stCondLst>
                              <p:cond delay="2000"/>
                            </p:stCondLst>
                            <p:childTnLst>
                              <p:par>
                                <p:cTn id="48" presetID="2" presetClass="entr" presetSubtype="2" fill="hold" grpId="0" nodeType="after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additive="base">
                                        <p:cTn id="50" dur="500" fill="hold"/>
                                        <p:tgtEl>
                                          <p:spTgt spid="86"/>
                                        </p:tgtEl>
                                        <p:attrNameLst>
                                          <p:attrName>ppt_x</p:attrName>
                                        </p:attrNameLst>
                                      </p:cBhvr>
                                      <p:tavLst>
                                        <p:tav tm="0">
                                          <p:val>
                                            <p:strVal val="1+#ppt_w/2"/>
                                          </p:val>
                                        </p:tav>
                                        <p:tav tm="100000">
                                          <p:val>
                                            <p:strVal val="#ppt_x"/>
                                          </p:val>
                                        </p:tav>
                                      </p:tavLst>
                                    </p:anim>
                                    <p:anim calcmode="lin" valueType="num">
                                      <p:cBhvr additive="base">
                                        <p:cTn id="51" dur="500" fill="hold"/>
                                        <p:tgtEl>
                                          <p:spTgt spid="86"/>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 calcmode="lin" valueType="num">
                                      <p:cBhvr additive="base">
                                        <p:cTn id="54" dur="500" fill="hold"/>
                                        <p:tgtEl>
                                          <p:spTgt spid="87"/>
                                        </p:tgtEl>
                                        <p:attrNameLst>
                                          <p:attrName>ppt_x</p:attrName>
                                        </p:attrNameLst>
                                      </p:cBhvr>
                                      <p:tavLst>
                                        <p:tav tm="0">
                                          <p:val>
                                            <p:strVal val="1+#ppt_w/2"/>
                                          </p:val>
                                        </p:tav>
                                        <p:tav tm="100000">
                                          <p:val>
                                            <p:strVal val="#ppt_x"/>
                                          </p:val>
                                        </p:tav>
                                      </p:tavLst>
                                    </p:anim>
                                    <p:anim calcmode="lin" valueType="num">
                                      <p:cBhvr additive="base">
                                        <p:cTn id="55" dur="500" fill="hold"/>
                                        <p:tgtEl>
                                          <p:spTgt spid="87"/>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 presetClass="entr" presetSubtype="2"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 calcmode="lin" valueType="num">
                                      <p:cBhvr additive="base">
                                        <p:cTn id="59" dur="500" fill="hold"/>
                                        <p:tgtEl>
                                          <p:spTgt spid="88"/>
                                        </p:tgtEl>
                                        <p:attrNameLst>
                                          <p:attrName>ppt_x</p:attrName>
                                        </p:attrNameLst>
                                      </p:cBhvr>
                                      <p:tavLst>
                                        <p:tav tm="0">
                                          <p:val>
                                            <p:strVal val="1+#ppt_w/2"/>
                                          </p:val>
                                        </p:tav>
                                        <p:tav tm="100000">
                                          <p:val>
                                            <p:strVal val="#ppt_x"/>
                                          </p:val>
                                        </p:tav>
                                      </p:tavLst>
                                    </p:anim>
                                    <p:anim calcmode="lin" valueType="num">
                                      <p:cBhvr additive="base">
                                        <p:cTn id="60" dur="500" fill="hold"/>
                                        <p:tgtEl>
                                          <p:spTgt spid="8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500" fill="hold"/>
                                        <p:tgtEl>
                                          <p:spTgt spid="89"/>
                                        </p:tgtEl>
                                        <p:attrNameLst>
                                          <p:attrName>ppt_x</p:attrName>
                                        </p:attrNameLst>
                                      </p:cBhvr>
                                      <p:tavLst>
                                        <p:tav tm="0">
                                          <p:val>
                                            <p:strVal val="1+#ppt_w/2"/>
                                          </p:val>
                                        </p:tav>
                                        <p:tav tm="100000">
                                          <p:val>
                                            <p:strVal val="#ppt_x"/>
                                          </p:val>
                                        </p:tav>
                                      </p:tavLst>
                                    </p:anim>
                                    <p:anim calcmode="lin" valueType="num">
                                      <p:cBhvr additive="base">
                                        <p:cTn id="64"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p:bldP spid="84" grpId="0"/>
      <p:bldP spid="85" grpId="0"/>
      <p:bldP spid="86" grpId="0"/>
      <p:bldP spid="87" grpId="0"/>
      <p:bldP spid="88" grpId="0"/>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55">
            <a:extLst>
              <a:ext uri="{FF2B5EF4-FFF2-40B4-BE49-F238E27FC236}">
                <a16:creationId xmlns:a16="http://schemas.microsoft.com/office/drawing/2014/main" id="{0E763EA2-7405-49FA-B9EC-00A25D3DF3DF}"/>
              </a:ext>
            </a:extLst>
          </p:cNvPr>
          <p:cNvSpPr/>
          <p:nvPr/>
        </p:nvSpPr>
        <p:spPr>
          <a:xfrm>
            <a:off x="3860324" y="2176142"/>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15" name="Group 59">
            <a:extLst>
              <a:ext uri="{FF2B5EF4-FFF2-40B4-BE49-F238E27FC236}">
                <a16:creationId xmlns:a16="http://schemas.microsoft.com/office/drawing/2014/main" id="{BACBFF5A-22C3-4318-A5B8-EC5DCAF53152}"/>
              </a:ext>
            </a:extLst>
          </p:cNvPr>
          <p:cNvGrpSpPr/>
          <p:nvPr/>
        </p:nvGrpSpPr>
        <p:grpSpPr>
          <a:xfrm>
            <a:off x="2369848" y="1976108"/>
            <a:ext cx="1202694" cy="646331"/>
            <a:chOff x="4928372" y="1811168"/>
            <a:chExt cx="978408" cy="525799"/>
          </a:xfrm>
        </p:grpSpPr>
        <p:sp>
          <p:nvSpPr>
            <p:cNvPr id="16" name="Pentagon 60">
              <a:extLst>
                <a:ext uri="{FF2B5EF4-FFF2-40B4-BE49-F238E27FC236}">
                  <a16:creationId xmlns:a16="http://schemas.microsoft.com/office/drawing/2014/main" id="{CB4B9554-0A21-4BE6-B83B-269BED5F9F69}"/>
                </a:ext>
              </a:extLst>
            </p:cNvPr>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17" name="TextBox 61">
              <a:extLst>
                <a:ext uri="{FF2B5EF4-FFF2-40B4-BE49-F238E27FC236}">
                  <a16:creationId xmlns:a16="http://schemas.microsoft.com/office/drawing/2014/main" id="{D9B5B5D0-DB2F-440A-A262-EE4940C1D4DE}"/>
                </a:ext>
              </a:extLst>
            </p:cNvPr>
            <p:cNvSpPr txBox="1"/>
            <p:nvPr/>
          </p:nvSpPr>
          <p:spPr>
            <a:xfrm>
              <a:off x="5037720" y="1811168"/>
              <a:ext cx="531015" cy="525799"/>
            </a:xfrm>
            <a:prstGeom prst="rect">
              <a:avLst/>
            </a:prstGeom>
            <a:noFill/>
          </p:spPr>
          <p:txBody>
            <a:bodyPr wrap="none" rtlCol="0">
              <a:spAutoFit/>
            </a:bodyPr>
            <a:lstStyle/>
            <a:p>
              <a:pPr algn="ctr"/>
              <a:r>
                <a:rPr lang="en-US" sz="3600" b="1" dirty="0">
                  <a:solidFill>
                    <a:schemeClr val="bg2"/>
                  </a:solidFill>
                  <a:cs typeface="+mn-ea"/>
                  <a:sym typeface="+mn-lt"/>
                </a:rPr>
                <a:t>03</a:t>
              </a:r>
              <a:endParaRPr lang="en-GB" sz="3600" b="1" dirty="0">
                <a:solidFill>
                  <a:schemeClr val="bg2"/>
                </a:solidFill>
                <a:cs typeface="+mn-ea"/>
                <a:sym typeface="+mn-lt"/>
              </a:endParaRPr>
            </a:p>
          </p:txBody>
        </p:sp>
      </p:grpSp>
      <p:grpSp>
        <p:nvGrpSpPr>
          <p:cNvPr id="18" name="Group 71">
            <a:extLst>
              <a:ext uri="{FF2B5EF4-FFF2-40B4-BE49-F238E27FC236}">
                <a16:creationId xmlns:a16="http://schemas.microsoft.com/office/drawing/2014/main" id="{64330719-5D6D-4B8E-A9AF-1DA3ABA0FB57}"/>
              </a:ext>
            </a:extLst>
          </p:cNvPr>
          <p:cNvGrpSpPr/>
          <p:nvPr/>
        </p:nvGrpSpPr>
        <p:grpSpPr>
          <a:xfrm>
            <a:off x="4148461" y="2018255"/>
            <a:ext cx="3119605" cy="880073"/>
            <a:chOff x="6662499" y="1796391"/>
            <a:chExt cx="4159474" cy="1173422"/>
          </a:xfrm>
        </p:grpSpPr>
        <p:sp>
          <p:nvSpPr>
            <p:cNvPr id="19" name="TextBox 72">
              <a:extLst>
                <a:ext uri="{FF2B5EF4-FFF2-40B4-BE49-F238E27FC236}">
                  <a16:creationId xmlns:a16="http://schemas.microsoft.com/office/drawing/2014/main" id="{69BF2D9D-765A-4E57-B80A-85463E4F1247}"/>
                </a:ext>
              </a:extLst>
            </p:cNvPr>
            <p:cNvSpPr txBox="1"/>
            <p:nvPr/>
          </p:nvSpPr>
          <p:spPr>
            <a:xfrm>
              <a:off x="6671998" y="1796391"/>
              <a:ext cx="2161276" cy="697622"/>
            </a:xfrm>
            <a:prstGeom prst="rect">
              <a:avLst/>
            </a:prstGeom>
            <a:noFill/>
          </p:spPr>
          <p:txBody>
            <a:bodyPr wrap="none" rtlCol="0">
              <a:spAutoFit/>
            </a:bodyPr>
            <a:lstStyle/>
            <a:p>
              <a:pPr defTabSz="685869">
                <a:buNone/>
                <a:defRPr/>
              </a:pPr>
              <a:r>
                <a:rPr lang="zh-CN" altLang="en-US" sz="2800" b="1" dirty="0">
                  <a:solidFill>
                    <a:schemeClr val="accent1"/>
                  </a:solidFill>
                  <a:latin typeface="微软雅黑" pitchFamily="34" charset="-122"/>
                  <a:ea typeface="微软雅黑" pitchFamily="34" charset="-122"/>
                </a:rPr>
                <a:t>市场分析</a:t>
              </a:r>
              <a:endParaRPr lang="zh-CN" altLang="en-US" sz="2800" kern="0" dirty="0">
                <a:solidFill>
                  <a:schemeClr val="accent1"/>
                </a:solidFill>
                <a:latin typeface="微软雅黑" pitchFamily="34" charset="-122"/>
                <a:ea typeface="微软雅黑" pitchFamily="34" charset="-122"/>
              </a:endParaRPr>
            </a:p>
          </p:txBody>
        </p:sp>
        <p:sp>
          <p:nvSpPr>
            <p:cNvPr id="20" name="Rectangle 73">
              <a:extLst>
                <a:ext uri="{FF2B5EF4-FFF2-40B4-BE49-F238E27FC236}">
                  <a16:creationId xmlns:a16="http://schemas.microsoft.com/office/drawing/2014/main" id="{5648141B-14CF-472B-8D0D-2A257EE0C363}"/>
                </a:ext>
              </a:extLst>
            </p:cNvPr>
            <p:cNvSpPr/>
            <p:nvPr/>
          </p:nvSpPr>
          <p:spPr>
            <a:xfrm>
              <a:off x="6662499" y="2477367"/>
              <a:ext cx="4159474"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spTree>
    <p:custDataLst>
      <p:tags r:id="rId1"/>
    </p:custDataLst>
    <p:extLst>
      <p:ext uri="{BB962C8B-B14F-4D97-AF65-F5344CB8AC3E}">
        <p14:creationId xmlns:p14="http://schemas.microsoft.com/office/powerpoint/2010/main" val="283460914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PA_淘宝网Chenying0907出品 2"/>
          <p:cNvSpPr>
            <a:spLocks noChangeArrowheads="1"/>
          </p:cNvSpPr>
          <p:nvPr>
            <p:custDataLst>
              <p:tags r:id="rId1"/>
            </p:custDataLst>
          </p:nvPr>
        </p:nvSpPr>
        <p:spPr bwMode="auto">
          <a:xfrm>
            <a:off x="1146573" y="2666633"/>
            <a:ext cx="1593056" cy="789628"/>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22533" name="PA_淘宝网Chenying0907出品 3"/>
          <p:cNvSpPr>
            <a:spLocks noChangeArrowheads="1"/>
          </p:cNvSpPr>
          <p:nvPr>
            <p:custDataLst>
              <p:tags r:id="rId2"/>
            </p:custDataLst>
          </p:nvPr>
        </p:nvSpPr>
        <p:spPr bwMode="auto">
          <a:xfrm>
            <a:off x="2444354" y="2664251"/>
            <a:ext cx="1593056" cy="789628"/>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2"/>
          </a:solidFill>
          <a:ln>
            <a:noFill/>
          </a:ln>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22534" name="PA_淘宝网Chenying0907出品 5"/>
          <p:cNvSpPr>
            <a:spLocks noChangeArrowheads="1"/>
          </p:cNvSpPr>
          <p:nvPr>
            <p:custDataLst>
              <p:tags r:id="rId3"/>
            </p:custDataLst>
          </p:nvPr>
        </p:nvSpPr>
        <p:spPr bwMode="auto">
          <a:xfrm>
            <a:off x="3742135" y="2666633"/>
            <a:ext cx="1593056" cy="789628"/>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22535" name="PA_淘宝网Chenying0907出品 6"/>
          <p:cNvSpPr>
            <a:spLocks noChangeArrowheads="1"/>
          </p:cNvSpPr>
          <p:nvPr>
            <p:custDataLst>
              <p:tags r:id="rId4"/>
            </p:custDataLst>
          </p:nvPr>
        </p:nvSpPr>
        <p:spPr bwMode="auto">
          <a:xfrm>
            <a:off x="5039917" y="2666633"/>
            <a:ext cx="1593056" cy="789628"/>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2"/>
          </a:solidFill>
          <a:ln>
            <a:noFill/>
          </a:ln>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22536" name="PA_淘宝网Chenying0907出品 7"/>
          <p:cNvSpPr>
            <a:spLocks noChangeArrowheads="1"/>
          </p:cNvSpPr>
          <p:nvPr>
            <p:custDataLst>
              <p:tags r:id="rId5"/>
            </p:custDataLst>
          </p:nvPr>
        </p:nvSpPr>
        <p:spPr bwMode="auto">
          <a:xfrm>
            <a:off x="6337698" y="2664251"/>
            <a:ext cx="1593056" cy="789628"/>
          </a:xfrm>
          <a:custGeom>
            <a:avLst/>
            <a:gdLst>
              <a:gd name="T0" fmla="*/ 0 w 978408"/>
              <a:gd name="T1" fmla="*/ 0 h 484632"/>
              <a:gd name="T2" fmla="*/ 1598019 w 978408"/>
              <a:gd name="T3" fmla="*/ 0 h 484632"/>
              <a:gd name="T4" fmla="*/ 2124075 w 978408"/>
              <a:gd name="T5" fmla="*/ 526256 h 484632"/>
              <a:gd name="T6" fmla="*/ 1598019 w 978408"/>
              <a:gd name="T7" fmla="*/ 1052512 h 484632"/>
              <a:gd name="T8" fmla="*/ 0 w 978408"/>
              <a:gd name="T9" fmla="*/ 1052512 h 484632"/>
              <a:gd name="T10" fmla="*/ 526056 w 978408"/>
              <a:gd name="T11" fmla="*/ 526256 h 484632"/>
              <a:gd name="T12" fmla="*/ 0 w 978408"/>
              <a:gd name="T13" fmla="*/ 0 h 484632"/>
              <a:gd name="T14" fmla="*/ 0 60000 65536"/>
              <a:gd name="T15" fmla="*/ 0 60000 65536"/>
              <a:gd name="T16" fmla="*/ 0 60000 65536"/>
              <a:gd name="T17" fmla="*/ 0 60000 65536"/>
              <a:gd name="T18" fmla="*/ 0 60000 65536"/>
              <a:gd name="T19" fmla="*/ 0 60000 65536"/>
              <a:gd name="T20" fmla="*/ 0 60000 65536"/>
              <a:gd name="T21" fmla="*/ 0 w 978408"/>
              <a:gd name="T22" fmla="*/ 0 h 484632"/>
              <a:gd name="T23" fmla="*/ 978408 w 978408"/>
              <a:gd name="T24" fmla="*/ 484632 h 4846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8408" h="484632">
                <a:moveTo>
                  <a:pt x="0" y="0"/>
                </a:moveTo>
                <a:lnTo>
                  <a:pt x="736092" y="0"/>
                </a:lnTo>
                <a:lnTo>
                  <a:pt x="978408" y="242316"/>
                </a:lnTo>
                <a:lnTo>
                  <a:pt x="736092" y="484632"/>
                </a:lnTo>
                <a:lnTo>
                  <a:pt x="0" y="484632"/>
                </a:lnTo>
                <a:lnTo>
                  <a:pt x="242316" y="24231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grpSp>
        <p:nvGrpSpPr>
          <p:cNvPr id="5" name="PA_淘宝网Chenying0907出品 25"/>
          <p:cNvGrpSpPr/>
          <p:nvPr>
            <p:custDataLst>
              <p:tags r:id="rId6"/>
            </p:custDataLst>
          </p:nvPr>
        </p:nvGrpSpPr>
        <p:grpSpPr bwMode="auto">
          <a:xfrm flipH="1">
            <a:off x="4869657" y="3557495"/>
            <a:ext cx="465535" cy="334669"/>
            <a:chOff x="0" y="0"/>
            <a:chExt cx="620713" cy="446087"/>
          </a:xfrm>
        </p:grpSpPr>
        <p:sp>
          <p:nvSpPr>
            <p:cNvPr id="22558" name="淘宝网Chenying0907出品 19"/>
            <p:cNvSpPr>
              <a:spLocks noChangeArrowheads="1"/>
            </p:cNvSpPr>
            <p:nvPr/>
          </p:nvSpPr>
          <p:spPr bwMode="auto">
            <a:xfrm>
              <a:off x="336550" y="150812"/>
              <a:ext cx="134938" cy="227013"/>
            </a:xfrm>
            <a:custGeom>
              <a:avLst/>
              <a:gdLst>
                <a:gd name="T0" fmla="*/ 134938 w 92"/>
                <a:gd name="T1" fmla="*/ 0 h 156"/>
                <a:gd name="T2" fmla="*/ 134938 w 92"/>
                <a:gd name="T3" fmla="*/ 130969 h 156"/>
                <a:gd name="T4" fmla="*/ 133471 w 92"/>
                <a:gd name="T5" fmla="*/ 135335 h 156"/>
                <a:gd name="T6" fmla="*/ 41068 w 92"/>
                <a:gd name="T7" fmla="*/ 225558 h 156"/>
                <a:gd name="T8" fmla="*/ 39601 w 92"/>
                <a:gd name="T9" fmla="*/ 227013 h 156"/>
                <a:gd name="T10" fmla="*/ 26401 w 92"/>
                <a:gd name="T11" fmla="*/ 212461 h 156"/>
                <a:gd name="T12" fmla="*/ 1467 w 92"/>
                <a:gd name="T13" fmla="*/ 144066 h 156"/>
                <a:gd name="T14" fmla="*/ 0 w 92"/>
                <a:gd name="T15" fmla="*/ 141156 h 156"/>
                <a:gd name="T16" fmla="*/ 0 w 92"/>
                <a:gd name="T17" fmla="*/ 125148 h 156"/>
                <a:gd name="T18" fmla="*/ 1467 w 92"/>
                <a:gd name="T19" fmla="*/ 122238 h 156"/>
                <a:gd name="T20" fmla="*/ 26401 w 92"/>
                <a:gd name="T21" fmla="*/ 55298 h 156"/>
                <a:gd name="T22" fmla="*/ 111471 w 92"/>
                <a:gd name="T23" fmla="*/ 1455 h 156"/>
                <a:gd name="T24" fmla="*/ 126138 w 92"/>
                <a:gd name="T25" fmla="*/ 0 h 156"/>
                <a:gd name="T26" fmla="*/ 134938 w 92"/>
                <a:gd name="T27" fmla="*/ 0 h 1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
                <a:gd name="T43" fmla="*/ 0 h 156"/>
                <a:gd name="T44" fmla="*/ 92 w 92"/>
                <a:gd name="T45" fmla="*/ 156 h 1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 h="156">
                  <a:moveTo>
                    <a:pt x="92" y="0"/>
                  </a:moveTo>
                  <a:cubicBezTo>
                    <a:pt x="92" y="30"/>
                    <a:pt x="92" y="60"/>
                    <a:pt x="92" y="90"/>
                  </a:cubicBezTo>
                  <a:cubicBezTo>
                    <a:pt x="92" y="91"/>
                    <a:pt x="91" y="92"/>
                    <a:pt x="91" y="93"/>
                  </a:cubicBezTo>
                  <a:cubicBezTo>
                    <a:pt x="70" y="114"/>
                    <a:pt x="49" y="134"/>
                    <a:pt x="28" y="155"/>
                  </a:cubicBezTo>
                  <a:cubicBezTo>
                    <a:pt x="28" y="156"/>
                    <a:pt x="28" y="156"/>
                    <a:pt x="27" y="156"/>
                  </a:cubicBezTo>
                  <a:cubicBezTo>
                    <a:pt x="24" y="153"/>
                    <a:pt x="21" y="149"/>
                    <a:pt x="18" y="146"/>
                  </a:cubicBezTo>
                  <a:cubicBezTo>
                    <a:pt x="8" y="132"/>
                    <a:pt x="2" y="116"/>
                    <a:pt x="1" y="99"/>
                  </a:cubicBezTo>
                  <a:cubicBezTo>
                    <a:pt x="1" y="98"/>
                    <a:pt x="0" y="98"/>
                    <a:pt x="0" y="97"/>
                  </a:cubicBezTo>
                  <a:cubicBezTo>
                    <a:pt x="0" y="93"/>
                    <a:pt x="0" y="89"/>
                    <a:pt x="0" y="86"/>
                  </a:cubicBezTo>
                  <a:cubicBezTo>
                    <a:pt x="0" y="85"/>
                    <a:pt x="1" y="85"/>
                    <a:pt x="1" y="84"/>
                  </a:cubicBezTo>
                  <a:cubicBezTo>
                    <a:pt x="2" y="67"/>
                    <a:pt x="8" y="51"/>
                    <a:pt x="18" y="38"/>
                  </a:cubicBezTo>
                  <a:cubicBezTo>
                    <a:pt x="32" y="18"/>
                    <a:pt x="52" y="6"/>
                    <a:pt x="76" y="1"/>
                  </a:cubicBezTo>
                  <a:cubicBezTo>
                    <a:pt x="79" y="1"/>
                    <a:pt x="83" y="0"/>
                    <a:pt x="86" y="0"/>
                  </a:cubicBezTo>
                  <a:cubicBezTo>
                    <a:pt x="88" y="0"/>
                    <a:pt x="90" y="0"/>
                    <a:pt x="92"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59" name="淘宝网Chenying0907出品 20"/>
            <p:cNvSpPr>
              <a:spLocks noChangeArrowheads="1"/>
            </p:cNvSpPr>
            <p:nvPr/>
          </p:nvSpPr>
          <p:spPr bwMode="auto">
            <a:xfrm>
              <a:off x="488950" y="150812"/>
              <a:ext cx="131763" cy="133350"/>
            </a:xfrm>
            <a:custGeom>
              <a:avLst/>
              <a:gdLst>
                <a:gd name="T0" fmla="*/ 8688 w 91"/>
                <a:gd name="T1" fmla="*/ 0 h 91"/>
                <a:gd name="T2" fmla="*/ 23167 w 91"/>
                <a:gd name="T3" fmla="*/ 1465 h 91"/>
                <a:gd name="T4" fmla="*/ 114388 w 91"/>
                <a:gd name="T5" fmla="*/ 65942 h 91"/>
                <a:gd name="T6" fmla="*/ 131763 w 91"/>
                <a:gd name="T7" fmla="*/ 130419 h 91"/>
                <a:gd name="T8" fmla="*/ 131763 w 91"/>
                <a:gd name="T9" fmla="*/ 133350 h 91"/>
                <a:gd name="T10" fmla="*/ 0 w 91"/>
                <a:gd name="T11" fmla="*/ 133350 h 91"/>
                <a:gd name="T12" fmla="*/ 0 w 91"/>
                <a:gd name="T13" fmla="*/ 0 h 91"/>
                <a:gd name="T14" fmla="*/ 8688 w 91"/>
                <a:gd name="T15" fmla="*/ 0 h 91"/>
                <a:gd name="T16" fmla="*/ 0 60000 65536"/>
                <a:gd name="T17" fmla="*/ 0 60000 65536"/>
                <a:gd name="T18" fmla="*/ 0 60000 65536"/>
                <a:gd name="T19" fmla="*/ 0 60000 65536"/>
                <a:gd name="T20" fmla="*/ 0 60000 65536"/>
                <a:gd name="T21" fmla="*/ 0 60000 65536"/>
                <a:gd name="T22" fmla="*/ 0 60000 65536"/>
                <a:gd name="T23" fmla="*/ 0 60000 65536"/>
                <a:gd name="T24" fmla="*/ 0 w 91"/>
                <a:gd name="T25" fmla="*/ 0 h 91"/>
                <a:gd name="T26" fmla="*/ 91 w 91"/>
                <a:gd name="T27" fmla="*/ 91 h 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 h="91">
                  <a:moveTo>
                    <a:pt x="6" y="0"/>
                  </a:moveTo>
                  <a:cubicBezTo>
                    <a:pt x="9" y="0"/>
                    <a:pt x="13" y="1"/>
                    <a:pt x="16" y="1"/>
                  </a:cubicBezTo>
                  <a:cubicBezTo>
                    <a:pt x="43" y="7"/>
                    <a:pt x="64" y="21"/>
                    <a:pt x="79" y="45"/>
                  </a:cubicBezTo>
                  <a:cubicBezTo>
                    <a:pt x="87" y="58"/>
                    <a:pt x="91" y="73"/>
                    <a:pt x="91" y="89"/>
                  </a:cubicBezTo>
                  <a:cubicBezTo>
                    <a:pt x="91" y="90"/>
                    <a:pt x="91" y="91"/>
                    <a:pt x="91" y="91"/>
                  </a:cubicBezTo>
                  <a:cubicBezTo>
                    <a:pt x="61" y="91"/>
                    <a:pt x="31" y="91"/>
                    <a:pt x="0" y="91"/>
                  </a:cubicBezTo>
                  <a:cubicBezTo>
                    <a:pt x="0" y="61"/>
                    <a:pt x="0" y="30"/>
                    <a:pt x="0" y="0"/>
                  </a:cubicBezTo>
                  <a:cubicBezTo>
                    <a:pt x="2" y="0"/>
                    <a:pt x="4" y="0"/>
                    <a:pt x="6"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60" name="淘宝网Chenying0907出品 21"/>
            <p:cNvSpPr>
              <a:spLocks noChangeArrowheads="1"/>
            </p:cNvSpPr>
            <p:nvPr/>
          </p:nvSpPr>
          <p:spPr bwMode="auto">
            <a:xfrm>
              <a:off x="388937" y="300037"/>
              <a:ext cx="227013" cy="146050"/>
            </a:xfrm>
            <a:custGeom>
              <a:avLst/>
              <a:gdLst>
                <a:gd name="T0" fmla="*/ 227013 w 156"/>
                <a:gd name="T1" fmla="*/ 0 h 100"/>
                <a:gd name="T2" fmla="*/ 145521 w 156"/>
                <a:gd name="T3" fmla="*/ 124143 h 100"/>
                <a:gd name="T4" fmla="*/ 0 w 156"/>
                <a:gd name="T5" fmla="*/ 94933 h 100"/>
                <a:gd name="T6" fmla="*/ 1455 w 156"/>
                <a:gd name="T7" fmla="*/ 93472 h 100"/>
                <a:gd name="T8" fmla="*/ 93134 w 156"/>
                <a:gd name="T9" fmla="*/ 2921 h 100"/>
                <a:gd name="T10" fmla="*/ 96044 w 156"/>
                <a:gd name="T11" fmla="*/ 0 h 100"/>
                <a:gd name="T12" fmla="*/ 224103 w 156"/>
                <a:gd name="T13" fmla="*/ 0 h 100"/>
                <a:gd name="T14" fmla="*/ 227013 w 156"/>
                <a:gd name="T15" fmla="*/ 0 h 100"/>
                <a:gd name="T16" fmla="*/ 0 60000 65536"/>
                <a:gd name="T17" fmla="*/ 0 60000 65536"/>
                <a:gd name="T18" fmla="*/ 0 60000 65536"/>
                <a:gd name="T19" fmla="*/ 0 60000 65536"/>
                <a:gd name="T20" fmla="*/ 0 60000 65536"/>
                <a:gd name="T21" fmla="*/ 0 60000 65536"/>
                <a:gd name="T22" fmla="*/ 0 60000 65536"/>
                <a:gd name="T23" fmla="*/ 0 60000 65536"/>
                <a:gd name="T24" fmla="*/ 0 w 156"/>
                <a:gd name="T25" fmla="*/ 0 h 100"/>
                <a:gd name="T26" fmla="*/ 156 w 156"/>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6" h="100">
                  <a:moveTo>
                    <a:pt x="156" y="0"/>
                  </a:moveTo>
                  <a:cubicBezTo>
                    <a:pt x="156" y="33"/>
                    <a:pt x="137" y="69"/>
                    <a:pt x="100" y="85"/>
                  </a:cubicBezTo>
                  <a:cubicBezTo>
                    <a:pt x="63" y="100"/>
                    <a:pt x="23" y="89"/>
                    <a:pt x="0" y="65"/>
                  </a:cubicBezTo>
                  <a:cubicBezTo>
                    <a:pt x="0" y="65"/>
                    <a:pt x="1" y="64"/>
                    <a:pt x="1" y="64"/>
                  </a:cubicBezTo>
                  <a:cubicBezTo>
                    <a:pt x="22" y="43"/>
                    <a:pt x="43" y="22"/>
                    <a:pt x="64" y="2"/>
                  </a:cubicBezTo>
                  <a:cubicBezTo>
                    <a:pt x="64" y="1"/>
                    <a:pt x="65" y="0"/>
                    <a:pt x="66" y="0"/>
                  </a:cubicBezTo>
                  <a:cubicBezTo>
                    <a:pt x="96" y="0"/>
                    <a:pt x="125" y="0"/>
                    <a:pt x="154" y="0"/>
                  </a:cubicBezTo>
                  <a:cubicBezTo>
                    <a:pt x="155" y="0"/>
                    <a:pt x="155" y="0"/>
                    <a:pt x="156"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61" name="Oval 34"/>
            <p:cNvSpPr>
              <a:spLocks noChangeArrowheads="1"/>
            </p:cNvSpPr>
            <p:nvPr/>
          </p:nvSpPr>
          <p:spPr bwMode="auto">
            <a:xfrm>
              <a:off x="0" y="0"/>
              <a:ext cx="44450"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62" name="Oval 35"/>
            <p:cNvSpPr>
              <a:spLocks noChangeArrowheads="1"/>
            </p:cNvSpPr>
            <p:nvPr/>
          </p:nvSpPr>
          <p:spPr bwMode="auto">
            <a:xfrm>
              <a:off x="15875" y="61912"/>
              <a:ext cx="44450"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63" name="Oval 36"/>
            <p:cNvSpPr>
              <a:spLocks noChangeArrowheads="1"/>
            </p:cNvSpPr>
            <p:nvPr/>
          </p:nvSpPr>
          <p:spPr bwMode="auto">
            <a:xfrm>
              <a:off x="42862" y="125412"/>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64" name="Oval 37"/>
            <p:cNvSpPr>
              <a:spLocks noChangeArrowheads="1"/>
            </p:cNvSpPr>
            <p:nvPr/>
          </p:nvSpPr>
          <p:spPr bwMode="auto">
            <a:xfrm>
              <a:off x="84137" y="176212"/>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65" name="Oval 38"/>
            <p:cNvSpPr>
              <a:spLocks noChangeArrowheads="1"/>
            </p:cNvSpPr>
            <p:nvPr/>
          </p:nvSpPr>
          <p:spPr bwMode="auto">
            <a:xfrm>
              <a:off x="142875" y="219075"/>
              <a:ext cx="46038"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66" name="Oval 39"/>
            <p:cNvSpPr>
              <a:spLocks noChangeArrowheads="1"/>
            </p:cNvSpPr>
            <p:nvPr/>
          </p:nvSpPr>
          <p:spPr bwMode="auto">
            <a:xfrm>
              <a:off x="209550" y="252412"/>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grpSp>
        <p:nvGrpSpPr>
          <p:cNvPr id="6" name="PA_淘宝网Chenying0907出品 35"/>
          <p:cNvGrpSpPr/>
          <p:nvPr>
            <p:custDataLst>
              <p:tags r:id="rId7"/>
            </p:custDataLst>
          </p:nvPr>
        </p:nvGrpSpPr>
        <p:grpSpPr bwMode="auto">
          <a:xfrm>
            <a:off x="3492103" y="2060418"/>
            <a:ext cx="681038" cy="508554"/>
            <a:chOff x="0" y="0"/>
            <a:chExt cx="908050" cy="677863"/>
          </a:xfrm>
        </p:grpSpPr>
        <p:sp>
          <p:nvSpPr>
            <p:cNvPr id="22544" name="淘宝网Chenying0907出品 18"/>
            <p:cNvSpPr>
              <a:spLocks noChangeArrowheads="1"/>
            </p:cNvSpPr>
            <p:nvPr/>
          </p:nvSpPr>
          <p:spPr bwMode="auto">
            <a:xfrm>
              <a:off x="347662" y="231775"/>
              <a:ext cx="257175" cy="298450"/>
            </a:xfrm>
            <a:custGeom>
              <a:avLst/>
              <a:gdLst>
                <a:gd name="T0" fmla="*/ 255722 w 177"/>
                <a:gd name="T1" fmla="*/ 164511 h 205"/>
                <a:gd name="T2" fmla="*/ 245551 w 177"/>
                <a:gd name="T3" fmla="*/ 135394 h 205"/>
                <a:gd name="T4" fmla="*/ 242645 w 177"/>
                <a:gd name="T5" fmla="*/ 123748 h 205"/>
                <a:gd name="T6" fmla="*/ 242645 w 177"/>
                <a:gd name="T7" fmla="*/ 117924 h 205"/>
                <a:gd name="T8" fmla="*/ 244098 w 177"/>
                <a:gd name="T9" fmla="*/ 107733 h 205"/>
                <a:gd name="T10" fmla="*/ 228116 w 177"/>
                <a:gd name="T11" fmla="*/ 65513 h 205"/>
                <a:gd name="T12" fmla="*/ 226663 w 177"/>
                <a:gd name="T13" fmla="*/ 61146 h 205"/>
                <a:gd name="T14" fmla="*/ 232475 w 177"/>
                <a:gd name="T15" fmla="*/ 56778 h 205"/>
                <a:gd name="T16" fmla="*/ 209227 w 177"/>
                <a:gd name="T17" fmla="*/ 27661 h 205"/>
                <a:gd name="T18" fmla="*/ 215039 w 177"/>
                <a:gd name="T19" fmla="*/ 24750 h 205"/>
                <a:gd name="T20" fmla="*/ 215039 w 177"/>
                <a:gd name="T21" fmla="*/ 24750 h 205"/>
                <a:gd name="T22" fmla="*/ 199056 w 177"/>
                <a:gd name="T23" fmla="*/ 14559 h 205"/>
                <a:gd name="T24" fmla="*/ 140938 w 177"/>
                <a:gd name="T25" fmla="*/ 0 h 205"/>
                <a:gd name="T26" fmla="*/ 138032 w 177"/>
                <a:gd name="T27" fmla="*/ 0 h 205"/>
                <a:gd name="T28" fmla="*/ 124955 w 177"/>
                <a:gd name="T29" fmla="*/ 0 h 205"/>
                <a:gd name="T30" fmla="*/ 113331 w 177"/>
                <a:gd name="T31" fmla="*/ 0 h 205"/>
                <a:gd name="T32" fmla="*/ 47948 w 177"/>
                <a:gd name="T33" fmla="*/ 21838 h 205"/>
                <a:gd name="T34" fmla="*/ 10171 w 177"/>
                <a:gd name="T35" fmla="*/ 66969 h 205"/>
                <a:gd name="T36" fmla="*/ 0 w 177"/>
                <a:gd name="T37" fmla="*/ 103366 h 205"/>
                <a:gd name="T38" fmla="*/ 0 w 177"/>
                <a:gd name="T39" fmla="*/ 104821 h 205"/>
                <a:gd name="T40" fmla="*/ 0 w 177"/>
                <a:gd name="T41" fmla="*/ 116468 h 205"/>
                <a:gd name="T42" fmla="*/ 2906 w 177"/>
                <a:gd name="T43" fmla="*/ 135394 h 205"/>
                <a:gd name="T44" fmla="*/ 11624 w 177"/>
                <a:gd name="T45" fmla="*/ 158688 h 205"/>
                <a:gd name="T46" fmla="*/ 18889 w 177"/>
                <a:gd name="T47" fmla="*/ 168879 h 205"/>
                <a:gd name="T48" fmla="*/ 39230 w 177"/>
                <a:gd name="T49" fmla="*/ 199452 h 205"/>
                <a:gd name="T50" fmla="*/ 63931 w 177"/>
                <a:gd name="T51" fmla="*/ 251863 h 205"/>
                <a:gd name="T52" fmla="*/ 66836 w 177"/>
                <a:gd name="T53" fmla="*/ 266421 h 205"/>
                <a:gd name="T54" fmla="*/ 66836 w 177"/>
                <a:gd name="T55" fmla="*/ 294082 h 205"/>
                <a:gd name="T56" fmla="*/ 66836 w 177"/>
                <a:gd name="T57" fmla="*/ 298450 h 205"/>
                <a:gd name="T58" fmla="*/ 194697 w 177"/>
                <a:gd name="T59" fmla="*/ 298450 h 205"/>
                <a:gd name="T60" fmla="*/ 194697 w 177"/>
                <a:gd name="T61" fmla="*/ 295538 h 205"/>
                <a:gd name="T62" fmla="*/ 196150 w 177"/>
                <a:gd name="T63" fmla="*/ 263510 h 205"/>
                <a:gd name="T64" fmla="*/ 197603 w 177"/>
                <a:gd name="T65" fmla="*/ 254774 h 205"/>
                <a:gd name="T66" fmla="*/ 203415 w 177"/>
                <a:gd name="T67" fmla="*/ 247495 h 205"/>
                <a:gd name="T68" fmla="*/ 219398 w 177"/>
                <a:gd name="T69" fmla="*/ 246039 h 205"/>
                <a:gd name="T70" fmla="*/ 228116 w 177"/>
                <a:gd name="T71" fmla="*/ 247495 h 205"/>
                <a:gd name="T72" fmla="*/ 244098 w 177"/>
                <a:gd name="T73" fmla="*/ 237304 h 205"/>
                <a:gd name="T74" fmla="*/ 244098 w 177"/>
                <a:gd name="T75" fmla="*/ 231481 h 205"/>
                <a:gd name="T76" fmla="*/ 245551 w 177"/>
                <a:gd name="T77" fmla="*/ 221290 h 205"/>
                <a:gd name="T78" fmla="*/ 242645 w 177"/>
                <a:gd name="T79" fmla="*/ 206731 h 205"/>
                <a:gd name="T80" fmla="*/ 242645 w 177"/>
                <a:gd name="T81" fmla="*/ 205275 h 205"/>
                <a:gd name="T82" fmla="*/ 247004 w 177"/>
                <a:gd name="T83" fmla="*/ 202364 h 205"/>
                <a:gd name="T84" fmla="*/ 249910 w 177"/>
                <a:gd name="T85" fmla="*/ 193629 h 205"/>
                <a:gd name="T86" fmla="*/ 247004 w 177"/>
                <a:gd name="T87" fmla="*/ 179070 h 205"/>
                <a:gd name="T88" fmla="*/ 248457 w 177"/>
                <a:gd name="T89" fmla="*/ 176158 h 205"/>
                <a:gd name="T90" fmla="*/ 254269 w 177"/>
                <a:gd name="T91" fmla="*/ 173247 h 205"/>
                <a:gd name="T92" fmla="*/ 255722 w 177"/>
                <a:gd name="T93" fmla="*/ 164511 h 2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7"/>
                <a:gd name="T142" fmla="*/ 0 h 205"/>
                <a:gd name="T143" fmla="*/ 177 w 177"/>
                <a:gd name="T144" fmla="*/ 205 h 20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7" h="205">
                  <a:moveTo>
                    <a:pt x="176" y="113"/>
                  </a:moveTo>
                  <a:cubicBezTo>
                    <a:pt x="174" y="106"/>
                    <a:pt x="171" y="99"/>
                    <a:pt x="169" y="93"/>
                  </a:cubicBezTo>
                  <a:cubicBezTo>
                    <a:pt x="168" y="90"/>
                    <a:pt x="167" y="87"/>
                    <a:pt x="167" y="85"/>
                  </a:cubicBezTo>
                  <a:cubicBezTo>
                    <a:pt x="166" y="84"/>
                    <a:pt x="167" y="82"/>
                    <a:pt x="167" y="81"/>
                  </a:cubicBezTo>
                  <a:cubicBezTo>
                    <a:pt x="169" y="79"/>
                    <a:pt x="168" y="77"/>
                    <a:pt x="168" y="74"/>
                  </a:cubicBezTo>
                  <a:cubicBezTo>
                    <a:pt x="165" y="64"/>
                    <a:pt x="162" y="54"/>
                    <a:pt x="157" y="45"/>
                  </a:cubicBezTo>
                  <a:cubicBezTo>
                    <a:pt x="157" y="44"/>
                    <a:pt x="156" y="43"/>
                    <a:pt x="156" y="42"/>
                  </a:cubicBezTo>
                  <a:cubicBezTo>
                    <a:pt x="157" y="41"/>
                    <a:pt x="159" y="40"/>
                    <a:pt x="160" y="39"/>
                  </a:cubicBezTo>
                  <a:cubicBezTo>
                    <a:pt x="156" y="32"/>
                    <a:pt x="151" y="25"/>
                    <a:pt x="144" y="19"/>
                  </a:cubicBezTo>
                  <a:cubicBezTo>
                    <a:pt x="146" y="18"/>
                    <a:pt x="147" y="18"/>
                    <a:pt x="148" y="17"/>
                  </a:cubicBezTo>
                  <a:cubicBezTo>
                    <a:pt x="148" y="17"/>
                    <a:pt x="148" y="17"/>
                    <a:pt x="148" y="17"/>
                  </a:cubicBezTo>
                  <a:cubicBezTo>
                    <a:pt x="144" y="15"/>
                    <a:pt x="141" y="12"/>
                    <a:pt x="137" y="10"/>
                  </a:cubicBezTo>
                  <a:cubicBezTo>
                    <a:pt x="124" y="4"/>
                    <a:pt x="111" y="1"/>
                    <a:pt x="97" y="0"/>
                  </a:cubicBezTo>
                  <a:cubicBezTo>
                    <a:pt x="96" y="0"/>
                    <a:pt x="96" y="0"/>
                    <a:pt x="95" y="0"/>
                  </a:cubicBezTo>
                  <a:cubicBezTo>
                    <a:pt x="92" y="0"/>
                    <a:pt x="89" y="0"/>
                    <a:pt x="86" y="0"/>
                  </a:cubicBezTo>
                  <a:cubicBezTo>
                    <a:pt x="84" y="0"/>
                    <a:pt x="81" y="0"/>
                    <a:pt x="78" y="0"/>
                  </a:cubicBezTo>
                  <a:cubicBezTo>
                    <a:pt x="62" y="2"/>
                    <a:pt x="47" y="6"/>
                    <a:pt x="33" y="15"/>
                  </a:cubicBezTo>
                  <a:cubicBezTo>
                    <a:pt x="21" y="23"/>
                    <a:pt x="13" y="33"/>
                    <a:pt x="7" y="46"/>
                  </a:cubicBezTo>
                  <a:cubicBezTo>
                    <a:pt x="3" y="54"/>
                    <a:pt x="1" y="62"/>
                    <a:pt x="0" y="71"/>
                  </a:cubicBezTo>
                  <a:cubicBezTo>
                    <a:pt x="0" y="71"/>
                    <a:pt x="0" y="72"/>
                    <a:pt x="0" y="72"/>
                  </a:cubicBezTo>
                  <a:cubicBezTo>
                    <a:pt x="0" y="75"/>
                    <a:pt x="0" y="78"/>
                    <a:pt x="0" y="80"/>
                  </a:cubicBezTo>
                  <a:cubicBezTo>
                    <a:pt x="1" y="84"/>
                    <a:pt x="1" y="89"/>
                    <a:pt x="2" y="93"/>
                  </a:cubicBezTo>
                  <a:cubicBezTo>
                    <a:pt x="3" y="98"/>
                    <a:pt x="5" y="104"/>
                    <a:pt x="8" y="109"/>
                  </a:cubicBezTo>
                  <a:cubicBezTo>
                    <a:pt x="10" y="111"/>
                    <a:pt x="11" y="114"/>
                    <a:pt x="13" y="116"/>
                  </a:cubicBezTo>
                  <a:cubicBezTo>
                    <a:pt x="17" y="123"/>
                    <a:pt x="21" y="130"/>
                    <a:pt x="27" y="137"/>
                  </a:cubicBezTo>
                  <a:cubicBezTo>
                    <a:pt x="36" y="147"/>
                    <a:pt x="42" y="159"/>
                    <a:pt x="44" y="173"/>
                  </a:cubicBezTo>
                  <a:cubicBezTo>
                    <a:pt x="45" y="176"/>
                    <a:pt x="46" y="180"/>
                    <a:pt x="46" y="183"/>
                  </a:cubicBezTo>
                  <a:cubicBezTo>
                    <a:pt x="46" y="189"/>
                    <a:pt x="46" y="196"/>
                    <a:pt x="46" y="202"/>
                  </a:cubicBezTo>
                  <a:cubicBezTo>
                    <a:pt x="46" y="203"/>
                    <a:pt x="46" y="203"/>
                    <a:pt x="46" y="205"/>
                  </a:cubicBezTo>
                  <a:cubicBezTo>
                    <a:pt x="75" y="205"/>
                    <a:pt x="105" y="205"/>
                    <a:pt x="134" y="205"/>
                  </a:cubicBezTo>
                  <a:cubicBezTo>
                    <a:pt x="134" y="204"/>
                    <a:pt x="134" y="203"/>
                    <a:pt x="134" y="203"/>
                  </a:cubicBezTo>
                  <a:cubicBezTo>
                    <a:pt x="135" y="195"/>
                    <a:pt x="135" y="188"/>
                    <a:pt x="135" y="181"/>
                  </a:cubicBezTo>
                  <a:cubicBezTo>
                    <a:pt x="135" y="179"/>
                    <a:pt x="135" y="177"/>
                    <a:pt x="136" y="175"/>
                  </a:cubicBezTo>
                  <a:cubicBezTo>
                    <a:pt x="136" y="172"/>
                    <a:pt x="138" y="171"/>
                    <a:pt x="140" y="170"/>
                  </a:cubicBezTo>
                  <a:cubicBezTo>
                    <a:pt x="144" y="169"/>
                    <a:pt x="147" y="169"/>
                    <a:pt x="151" y="169"/>
                  </a:cubicBezTo>
                  <a:cubicBezTo>
                    <a:pt x="153" y="169"/>
                    <a:pt x="155" y="170"/>
                    <a:pt x="157" y="170"/>
                  </a:cubicBezTo>
                  <a:cubicBezTo>
                    <a:pt x="161" y="171"/>
                    <a:pt x="168" y="168"/>
                    <a:pt x="168" y="163"/>
                  </a:cubicBezTo>
                  <a:cubicBezTo>
                    <a:pt x="168" y="162"/>
                    <a:pt x="168" y="161"/>
                    <a:pt x="168" y="159"/>
                  </a:cubicBezTo>
                  <a:cubicBezTo>
                    <a:pt x="167" y="157"/>
                    <a:pt x="168" y="155"/>
                    <a:pt x="169" y="152"/>
                  </a:cubicBezTo>
                  <a:cubicBezTo>
                    <a:pt x="172" y="148"/>
                    <a:pt x="172" y="145"/>
                    <a:pt x="167" y="142"/>
                  </a:cubicBezTo>
                  <a:cubicBezTo>
                    <a:pt x="167" y="141"/>
                    <a:pt x="167" y="141"/>
                    <a:pt x="167" y="141"/>
                  </a:cubicBezTo>
                  <a:cubicBezTo>
                    <a:pt x="168" y="140"/>
                    <a:pt x="169" y="140"/>
                    <a:pt x="170" y="139"/>
                  </a:cubicBezTo>
                  <a:cubicBezTo>
                    <a:pt x="172" y="137"/>
                    <a:pt x="172" y="136"/>
                    <a:pt x="172" y="133"/>
                  </a:cubicBezTo>
                  <a:cubicBezTo>
                    <a:pt x="171" y="130"/>
                    <a:pt x="170" y="126"/>
                    <a:pt x="170" y="123"/>
                  </a:cubicBezTo>
                  <a:cubicBezTo>
                    <a:pt x="169" y="122"/>
                    <a:pt x="170" y="121"/>
                    <a:pt x="171" y="121"/>
                  </a:cubicBezTo>
                  <a:cubicBezTo>
                    <a:pt x="172" y="120"/>
                    <a:pt x="173" y="120"/>
                    <a:pt x="175" y="119"/>
                  </a:cubicBezTo>
                  <a:cubicBezTo>
                    <a:pt x="177" y="117"/>
                    <a:pt x="177" y="116"/>
                    <a:pt x="176" y="113"/>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45" name="淘宝网Chenying0907出品 28"/>
            <p:cNvSpPr>
              <a:spLocks noChangeArrowheads="1"/>
            </p:cNvSpPr>
            <p:nvPr/>
          </p:nvSpPr>
          <p:spPr bwMode="auto">
            <a:xfrm>
              <a:off x="546100" y="142875"/>
              <a:ext cx="106363" cy="103188"/>
            </a:xfrm>
            <a:custGeom>
              <a:avLst/>
              <a:gdLst>
                <a:gd name="T0" fmla="*/ 106363 w 67"/>
                <a:gd name="T1" fmla="*/ 42863 h 65"/>
                <a:gd name="T2" fmla="*/ 66675 w 67"/>
                <a:gd name="T3" fmla="*/ 42863 h 65"/>
                <a:gd name="T4" fmla="*/ 66675 w 67"/>
                <a:gd name="T5" fmla="*/ 0 h 65"/>
                <a:gd name="T6" fmla="*/ 44450 w 67"/>
                <a:gd name="T7" fmla="*/ 0 h 65"/>
                <a:gd name="T8" fmla="*/ 44450 w 67"/>
                <a:gd name="T9" fmla="*/ 42863 h 65"/>
                <a:gd name="T10" fmla="*/ 0 w 67"/>
                <a:gd name="T11" fmla="*/ 42863 h 65"/>
                <a:gd name="T12" fmla="*/ 0 w 67"/>
                <a:gd name="T13" fmla="*/ 63500 h 65"/>
                <a:gd name="T14" fmla="*/ 44450 w 67"/>
                <a:gd name="T15" fmla="*/ 63500 h 65"/>
                <a:gd name="T16" fmla="*/ 44450 w 67"/>
                <a:gd name="T17" fmla="*/ 103188 h 65"/>
                <a:gd name="T18" fmla="*/ 66675 w 67"/>
                <a:gd name="T19" fmla="*/ 103188 h 65"/>
                <a:gd name="T20" fmla="*/ 66675 w 67"/>
                <a:gd name="T21" fmla="*/ 63500 h 65"/>
                <a:gd name="T22" fmla="*/ 106363 w 67"/>
                <a:gd name="T23" fmla="*/ 63500 h 65"/>
                <a:gd name="T24" fmla="*/ 106363 w 67"/>
                <a:gd name="T25" fmla="*/ 42863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
                <a:gd name="T40" fmla="*/ 0 h 65"/>
                <a:gd name="T41" fmla="*/ 67 w 67"/>
                <a:gd name="T42" fmla="*/ 65 h 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 h="65">
                  <a:moveTo>
                    <a:pt x="67" y="27"/>
                  </a:moveTo>
                  <a:lnTo>
                    <a:pt x="42" y="27"/>
                  </a:lnTo>
                  <a:lnTo>
                    <a:pt x="42" y="0"/>
                  </a:lnTo>
                  <a:lnTo>
                    <a:pt x="28" y="0"/>
                  </a:lnTo>
                  <a:lnTo>
                    <a:pt x="28" y="27"/>
                  </a:lnTo>
                  <a:lnTo>
                    <a:pt x="0" y="27"/>
                  </a:lnTo>
                  <a:lnTo>
                    <a:pt x="0" y="40"/>
                  </a:lnTo>
                  <a:lnTo>
                    <a:pt x="28" y="40"/>
                  </a:lnTo>
                  <a:lnTo>
                    <a:pt x="28" y="65"/>
                  </a:lnTo>
                  <a:lnTo>
                    <a:pt x="42" y="65"/>
                  </a:lnTo>
                  <a:lnTo>
                    <a:pt x="42" y="40"/>
                  </a:lnTo>
                  <a:lnTo>
                    <a:pt x="67" y="40"/>
                  </a:lnTo>
                  <a:lnTo>
                    <a:pt x="67" y="27"/>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46" name="Oval 40"/>
            <p:cNvSpPr>
              <a:spLocks noChangeArrowheads="1"/>
            </p:cNvSpPr>
            <p:nvPr/>
          </p:nvSpPr>
          <p:spPr bwMode="auto">
            <a:xfrm>
              <a:off x="0" y="630238"/>
              <a:ext cx="46038"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47" name="Oval 41"/>
            <p:cNvSpPr>
              <a:spLocks noChangeArrowheads="1"/>
            </p:cNvSpPr>
            <p:nvPr/>
          </p:nvSpPr>
          <p:spPr bwMode="auto">
            <a:xfrm>
              <a:off x="34925" y="558800"/>
              <a:ext cx="46038"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48" name="Oval 42"/>
            <p:cNvSpPr>
              <a:spLocks noChangeArrowheads="1"/>
            </p:cNvSpPr>
            <p:nvPr/>
          </p:nvSpPr>
          <p:spPr bwMode="auto">
            <a:xfrm>
              <a:off x="77787" y="501650"/>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49" name="Oval 43"/>
            <p:cNvSpPr>
              <a:spLocks noChangeArrowheads="1"/>
            </p:cNvSpPr>
            <p:nvPr/>
          </p:nvSpPr>
          <p:spPr bwMode="auto">
            <a:xfrm>
              <a:off x="131762" y="457200"/>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50" name="Oval 44"/>
            <p:cNvSpPr>
              <a:spLocks noChangeArrowheads="1"/>
            </p:cNvSpPr>
            <p:nvPr/>
          </p:nvSpPr>
          <p:spPr bwMode="auto">
            <a:xfrm>
              <a:off x="190500" y="433388"/>
              <a:ext cx="44450"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51" name="Oval 45"/>
            <p:cNvSpPr>
              <a:spLocks noChangeArrowheads="1"/>
            </p:cNvSpPr>
            <p:nvPr/>
          </p:nvSpPr>
          <p:spPr bwMode="auto">
            <a:xfrm>
              <a:off x="254000" y="417513"/>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52" name="Oval 46"/>
            <p:cNvSpPr>
              <a:spLocks noChangeArrowheads="1"/>
            </p:cNvSpPr>
            <p:nvPr/>
          </p:nvSpPr>
          <p:spPr bwMode="auto">
            <a:xfrm>
              <a:off x="644525" y="261938"/>
              <a:ext cx="44450"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53" name="Oval 47"/>
            <p:cNvSpPr>
              <a:spLocks noChangeArrowheads="1"/>
            </p:cNvSpPr>
            <p:nvPr/>
          </p:nvSpPr>
          <p:spPr bwMode="auto">
            <a:xfrm>
              <a:off x="719137" y="222250"/>
              <a:ext cx="44450" cy="4762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54" name="Oval 48"/>
            <p:cNvSpPr>
              <a:spLocks noChangeArrowheads="1"/>
            </p:cNvSpPr>
            <p:nvPr/>
          </p:nvSpPr>
          <p:spPr bwMode="auto">
            <a:xfrm>
              <a:off x="774700" y="180975"/>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55" name="Oval 49"/>
            <p:cNvSpPr>
              <a:spLocks noChangeArrowheads="1"/>
            </p:cNvSpPr>
            <p:nvPr/>
          </p:nvSpPr>
          <p:spPr bwMode="auto">
            <a:xfrm>
              <a:off x="820737" y="122238"/>
              <a:ext cx="44450"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56" name="Oval 50"/>
            <p:cNvSpPr>
              <a:spLocks noChangeArrowheads="1"/>
            </p:cNvSpPr>
            <p:nvPr/>
          </p:nvSpPr>
          <p:spPr bwMode="auto">
            <a:xfrm>
              <a:off x="847725" y="63500"/>
              <a:ext cx="47625"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57" name="Oval 51"/>
            <p:cNvSpPr>
              <a:spLocks noChangeArrowheads="1"/>
            </p:cNvSpPr>
            <p:nvPr/>
          </p:nvSpPr>
          <p:spPr bwMode="auto">
            <a:xfrm>
              <a:off x="862012" y="0"/>
              <a:ext cx="46038" cy="4603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sp>
        <p:nvSpPr>
          <p:cNvPr id="22539" name="PA_淘宝网Chenying0907出品 40"/>
          <p:cNvSpPr>
            <a:spLocks noChangeArrowheads="1"/>
          </p:cNvSpPr>
          <p:nvPr>
            <p:custDataLst>
              <p:tags r:id="rId8"/>
            </p:custDataLst>
          </p:nvPr>
        </p:nvSpPr>
        <p:spPr bwMode="auto">
          <a:xfrm>
            <a:off x="2071688" y="3555113"/>
            <a:ext cx="2505075"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Quisque</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velit</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nisi,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pretium</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ut</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lacinia</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in,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elementum</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id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enim</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Cras</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ultricies</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ligula</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sed</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magna dictum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porta</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Quisque</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velit</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nisi,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pretium</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ut</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lacinia</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in,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elementum</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id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enim</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Vivamus</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magna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justo</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lacinia</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eget</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consectetur</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sed.</a:t>
            </a:r>
          </a:p>
        </p:txBody>
      </p:sp>
      <p:sp>
        <p:nvSpPr>
          <p:cNvPr id="22540" name="PA_淘宝网Chenying0907出品 41"/>
          <p:cNvSpPr>
            <a:spLocks noChangeArrowheads="1"/>
          </p:cNvSpPr>
          <p:nvPr>
            <p:custDataLst>
              <p:tags r:id="rId9"/>
            </p:custDataLst>
          </p:nvPr>
        </p:nvSpPr>
        <p:spPr bwMode="auto">
          <a:xfrm>
            <a:off x="4300538" y="1776961"/>
            <a:ext cx="17740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sp>
        <p:nvSpPr>
          <p:cNvPr id="22541" name="PA_淘宝网Chenying0907出品 42"/>
          <p:cNvSpPr>
            <a:spLocks noChangeArrowheads="1"/>
          </p:cNvSpPr>
          <p:nvPr>
            <p:custDataLst>
              <p:tags r:id="rId10"/>
            </p:custDataLst>
          </p:nvPr>
        </p:nvSpPr>
        <p:spPr bwMode="auto">
          <a:xfrm>
            <a:off x="4286250" y="2034216"/>
            <a:ext cx="3067050"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Quisque</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velit</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nisi,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pretium</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ut</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lacinia</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in,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elementum</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id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enim</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Cras</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ultricies</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ligula</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sed</a:t>
            </a:r>
            <a:r>
              <a:rPr lang="en-US" altLang="zh-CN"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 magna dictum </a:t>
            </a:r>
            <a:r>
              <a:rPr lang="en-US" altLang="zh-CN" sz="800" dirty="0" err="1">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rPr>
              <a:t>porta</a:t>
            </a:r>
            <a:endParaRPr lang="zh-CN" altLang="en-US" sz="800" dirty="0">
              <a:solidFill>
                <a:schemeClr val="bg1">
                  <a:lumMod val="65000"/>
                </a:schemeClr>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42" name="PA_淘宝网Chenying0907出品 45"/>
          <p:cNvSpPr>
            <a:spLocks noChangeArrowheads="1"/>
          </p:cNvSpPr>
          <p:nvPr>
            <p:custDataLst>
              <p:tags r:id="rId11"/>
            </p:custDataLst>
          </p:nvPr>
        </p:nvSpPr>
        <p:spPr bwMode="auto">
          <a:xfrm>
            <a:off x="3036094" y="2916741"/>
            <a:ext cx="750094" cy="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500" dirty="0">
                <a:solidFill>
                  <a:schemeClr val="bg1"/>
                </a:solidFill>
                <a:latin typeface="Calibri" panose="020F0502020204030204" pitchFamily="34" charset="0"/>
                <a:ea typeface="微软雅黑" panose="020B0503020204020204" pitchFamily="34" charset="-122"/>
                <a:sym typeface="Calibri" panose="020F0502020204030204" pitchFamily="34" charset="0"/>
              </a:rPr>
              <a:t>2016</a:t>
            </a:r>
            <a:endParaRPr lang="zh-CN" altLang="en-US" sz="1500"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22543" name="PA_淘宝网Chenying0907出品 46"/>
          <p:cNvSpPr>
            <a:spLocks noChangeArrowheads="1"/>
          </p:cNvSpPr>
          <p:nvPr>
            <p:custDataLst>
              <p:tags r:id="rId12"/>
            </p:custDataLst>
          </p:nvPr>
        </p:nvSpPr>
        <p:spPr bwMode="auto">
          <a:xfrm>
            <a:off x="5629275" y="2920314"/>
            <a:ext cx="750094" cy="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500" dirty="0">
                <a:solidFill>
                  <a:schemeClr val="bg1"/>
                </a:solidFill>
                <a:latin typeface="Calibri" panose="020F0502020204030204" pitchFamily="34" charset="0"/>
                <a:ea typeface="微软雅黑" panose="020B0503020204020204" pitchFamily="34" charset="-122"/>
                <a:sym typeface="Calibri" panose="020F0502020204030204" pitchFamily="34" charset="0"/>
              </a:rPr>
              <a:t>2017</a:t>
            </a:r>
            <a:endParaRPr lang="zh-CN" altLang="en-US" sz="1500"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spTree>
    <p:extLst>
      <p:ext uri="{BB962C8B-B14F-4D97-AF65-F5344CB8AC3E}">
        <p14:creationId xmlns:p14="http://schemas.microsoft.com/office/powerpoint/2010/main" val="785066708"/>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532"/>
                                        </p:tgtEl>
                                        <p:attrNameLst>
                                          <p:attrName>style.visibility</p:attrName>
                                        </p:attrNameLst>
                                      </p:cBhvr>
                                      <p:to>
                                        <p:strVal val="visible"/>
                                      </p:to>
                                    </p:set>
                                    <p:animEffect transition="in" filter="fade">
                                      <p:cBhvr>
                                        <p:cTn id="7" dur="500"/>
                                        <p:tgtEl>
                                          <p:spTgt spid="2253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2533">
                                            <p:bg/>
                                          </p:spTgt>
                                        </p:tgtEl>
                                        <p:attrNameLst>
                                          <p:attrName>style.visibility</p:attrName>
                                        </p:attrNameLst>
                                      </p:cBhvr>
                                      <p:to>
                                        <p:strVal val="visible"/>
                                      </p:to>
                                    </p:set>
                                    <p:animEffect transition="in" filter="fade">
                                      <p:cBhvr>
                                        <p:cTn id="10" dur="500"/>
                                        <p:tgtEl>
                                          <p:spTgt spid="22533">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nodePh="1">
                                  <p:stCondLst>
                                    <p:cond delay="0"/>
                                  </p:stCondLst>
                                  <p:endCondLst>
                                    <p:cond evt="begin" delay="0">
                                      <p:tn val="13"/>
                                    </p:cond>
                                  </p:endCondLst>
                                  <p:childTnLst>
                                    <p:set>
                                      <p:cBhvr>
                                        <p:cTn id="14" dur="1" fill="hold">
                                          <p:stCondLst>
                                            <p:cond delay="0"/>
                                          </p:stCondLst>
                                        </p:cTn>
                                        <p:tgtEl>
                                          <p:spTgt spid="22533">
                                            <p:txEl>
                                              <p:pRg st="0" end="0"/>
                                            </p:txEl>
                                          </p:spTgt>
                                        </p:tgtEl>
                                        <p:attrNameLst>
                                          <p:attrName>style.visibility</p:attrName>
                                        </p:attrNameLst>
                                      </p:cBhvr>
                                      <p:to>
                                        <p:strVal val="visible"/>
                                      </p:to>
                                    </p:set>
                                    <p:animEffect transition="in" filter="fade">
                                      <p:cBhvr>
                                        <p:cTn id="15" dur="500"/>
                                        <p:tgtEl>
                                          <p:spTgt spid="22533">
                                            <p:txEl>
                                              <p:pRg st="0" end="0"/>
                                            </p:txEl>
                                          </p:spTgt>
                                        </p:tgtEl>
                                      </p:cBhvr>
                                    </p:animEffect>
                                  </p:childTnLst>
                                </p:cTn>
                              </p:par>
                              <p:par>
                                <p:cTn id="16" presetID="10" presetClass="entr" presetSubtype="0" fill="hold" grpId="0" nodeType="withEffect">
                                  <p:stCondLst>
                                    <p:cond delay="1300"/>
                                  </p:stCondLst>
                                  <p:childTnLst>
                                    <p:set>
                                      <p:cBhvr>
                                        <p:cTn id="17" dur="1" fill="hold">
                                          <p:stCondLst>
                                            <p:cond delay="0"/>
                                          </p:stCondLst>
                                        </p:cTn>
                                        <p:tgtEl>
                                          <p:spTgt spid="22534"/>
                                        </p:tgtEl>
                                        <p:attrNameLst>
                                          <p:attrName>style.visibility</p:attrName>
                                        </p:attrNameLst>
                                      </p:cBhvr>
                                      <p:to>
                                        <p:strVal val="visible"/>
                                      </p:to>
                                    </p:set>
                                    <p:animEffect transition="in" filter="fade">
                                      <p:cBhvr>
                                        <p:cTn id="18" dur="500"/>
                                        <p:tgtEl>
                                          <p:spTgt spid="225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535"/>
                                        </p:tgtEl>
                                        <p:attrNameLst>
                                          <p:attrName>style.visibility</p:attrName>
                                        </p:attrNameLst>
                                      </p:cBhvr>
                                      <p:to>
                                        <p:strVal val="visible"/>
                                      </p:to>
                                    </p:set>
                                    <p:animEffect transition="in" filter="fade">
                                      <p:cBhvr>
                                        <p:cTn id="23" dur="500"/>
                                        <p:tgtEl>
                                          <p:spTgt spid="22535"/>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22536"/>
                                        </p:tgtEl>
                                        <p:attrNameLst>
                                          <p:attrName>style.visibility</p:attrName>
                                        </p:attrNameLst>
                                      </p:cBhvr>
                                      <p:to>
                                        <p:strVal val="visible"/>
                                      </p:to>
                                    </p:set>
                                    <p:animEffect transition="in" filter="fade">
                                      <p:cBhvr>
                                        <p:cTn id="26" dur="500"/>
                                        <p:tgtEl>
                                          <p:spTgt spid="22536"/>
                                        </p:tgtEl>
                                      </p:cBhvr>
                                    </p:animEffect>
                                  </p:childTnLst>
                                </p:cTn>
                              </p:par>
                              <p:par>
                                <p:cTn id="27" presetID="10" presetClass="entr" presetSubtype="0" fill="hold" nodeType="withEffect">
                                  <p:stCondLst>
                                    <p:cond delay="6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P spid="22533" grpId="0" build="p" animBg="1"/>
      <p:bldP spid="22534" grpId="0" animBg="1" autoUpdateAnimBg="0"/>
      <p:bldP spid="22535" grpId="0" animBg="1"/>
      <p:bldP spid="225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6817" y="741301"/>
            <a:ext cx="3445580" cy="358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4" name="TextBox 3"/>
          <p:cNvSpPr txBox="1"/>
          <p:nvPr/>
        </p:nvSpPr>
        <p:spPr>
          <a:xfrm>
            <a:off x="5383303" y="1672009"/>
            <a:ext cx="3300239" cy="1384730"/>
          </a:xfrm>
          <a:prstGeom prst="rect">
            <a:avLst/>
          </a:prstGeom>
          <a:noFill/>
        </p:spPr>
        <p:txBody>
          <a:bodyPr wrap="square" lIns="91401" tIns="45700" rIns="91401" bIns="45700" rtlCol="0">
            <a:spAutoFit/>
          </a:bodyPr>
          <a:lstStyle/>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       工作总结就是把一个时间段的工作进行一次全面系统的总检查、总评价、总分析、总研究，并分析成绩的不足，从而得出引以为戒的经验。</a:t>
            </a:r>
            <a:endParaRPr lang="en-US" altLang="zh-CN" sz="8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       总结是应用写作的一种，是对已经做过的工作进行理性的思考。总结与计划是相辅相成的，要以工作计划为依据，订计划总是在总结经验的基础上进行的。</a:t>
            </a:r>
            <a:endParaRPr lang="en-US" altLang="zh-CN" sz="8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en-US" altLang="zh-CN" sz="800" dirty="0">
                <a:solidFill>
                  <a:schemeClr val="bg1"/>
                </a:solidFill>
                <a:latin typeface="微软雅黑" panose="020B0503020204020204" pitchFamily="34" charset="-122"/>
                <a:ea typeface="微软雅黑" panose="020B0503020204020204" pitchFamily="34" charset="-122"/>
              </a:rPr>
              <a:t>     </a:t>
            </a:r>
            <a:r>
              <a:rPr lang="zh-CN" altLang="en-US" sz="800" dirty="0">
                <a:solidFill>
                  <a:schemeClr val="bg1"/>
                </a:solidFill>
                <a:latin typeface="微软雅黑" panose="020B0503020204020204" pitchFamily="34" charset="-122"/>
                <a:ea typeface="微软雅黑" panose="020B0503020204020204" pitchFamily="34" charset="-122"/>
              </a:rPr>
              <a:t>希望在今后的工作中会有更加美好的收获！</a:t>
            </a:r>
            <a:endParaRPr lang="en-US" altLang="zh-CN" sz="800" dirty="0">
              <a:solidFill>
                <a:schemeClr val="bg1"/>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5403812" y="897924"/>
            <a:ext cx="1439264" cy="473425"/>
          </a:xfrm>
          <a:prstGeom prst="rect">
            <a:avLst/>
          </a:prstGeom>
        </p:spPr>
        <p:txBody>
          <a:bodyPr vert="horz" lIns="0" tIns="0" rIns="0" bIns="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2400" b="1" dirty="0">
                <a:solidFill>
                  <a:schemeClr val="tx2">
                    <a:lumMod val="20000"/>
                    <a:lumOff val="80000"/>
                  </a:schemeClr>
                </a:solidFill>
                <a:latin typeface="微软雅黑" panose="020B0503020204020204" pitchFamily="34" charset="-122"/>
                <a:ea typeface="微软雅黑" panose="020B0503020204020204" pitchFamily="34" charset="-122"/>
              </a:rPr>
              <a:t>结束语</a:t>
            </a:r>
          </a:p>
        </p:txBody>
      </p:sp>
      <p:sp>
        <p:nvSpPr>
          <p:cNvPr id="6" name="TextBox 5"/>
          <p:cNvSpPr txBox="1"/>
          <p:nvPr/>
        </p:nvSpPr>
        <p:spPr>
          <a:xfrm>
            <a:off x="5440313" y="3467074"/>
            <a:ext cx="2441224" cy="338471"/>
          </a:xfrm>
          <a:prstGeom prst="rect">
            <a:avLst/>
          </a:prstGeom>
          <a:noFill/>
        </p:spPr>
        <p:txBody>
          <a:bodyPr wrap="none" lIns="91401" tIns="45700" rIns="91401" bIns="45700" rtlCol="0">
            <a:spAutoFit/>
          </a:bodyPr>
          <a:lstStyle/>
          <a:p>
            <a:r>
              <a:rPr lang="zh-CN" altLang="en-US" sz="1600" b="1" dirty="0">
                <a:solidFill>
                  <a:schemeClr val="tx2">
                    <a:lumMod val="20000"/>
                    <a:lumOff val="80000"/>
                  </a:schemeClr>
                </a:solidFill>
                <a:latin typeface="微软雅黑" panose="020B0503020204020204" pitchFamily="34" charset="-122"/>
                <a:ea typeface="微软雅黑" panose="020B0503020204020204" pitchFamily="34" charset="-122"/>
              </a:rPr>
              <a:t>此处输入企业团队口号！</a:t>
            </a:r>
            <a:endParaRPr lang="en-US" altLang="zh-CN" sz="1600" b="1" dirty="0">
              <a:solidFill>
                <a:schemeClr val="tx2">
                  <a:lumMod val="20000"/>
                  <a:lumOff val="8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 y="859574"/>
            <a:ext cx="5047581" cy="3344023"/>
          </a:xfrm>
          <a:prstGeom prst="rect">
            <a:avLst/>
          </a:prstGeom>
        </p:spPr>
      </p:pic>
    </p:spTree>
    <p:extLst>
      <p:ext uri="{BB962C8B-B14F-4D97-AF65-F5344CB8AC3E}">
        <p14:creationId xmlns:p14="http://schemas.microsoft.com/office/powerpoint/2010/main" val="3078778298"/>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iterate type="wd">
                                    <p:tmPct val="10000"/>
                                  </p:iterate>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flipH="1">
            <a:off x="6545681" y="1384480"/>
            <a:ext cx="1168003" cy="728760"/>
            <a:chOff x="2257426" y="2571750"/>
            <a:chExt cx="1557338" cy="971550"/>
          </a:xfrm>
          <a:solidFill>
            <a:schemeClr val="accent1"/>
          </a:solidFill>
        </p:grpSpPr>
        <p:sp>
          <p:nvSpPr>
            <p:cNvPr id="7" name="右箭头 6"/>
            <p:cNvSpPr/>
            <p:nvPr/>
          </p:nvSpPr>
          <p:spPr>
            <a:xfrm>
              <a:off x="2257426" y="2571750"/>
              <a:ext cx="1557338" cy="971550"/>
            </a:xfrm>
            <a:prstGeom prst="rightArrow">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微软雅黑" panose="020B0503020204020204" pitchFamily="34" charset="-122"/>
                  <a:ea typeface="微软雅黑" panose="020B0503020204020204" pitchFamily="34" charset="-122"/>
                </a:rPr>
                <a:t>TEXT</a:t>
              </a: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a:off x="24717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7003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85800" y="1530960"/>
            <a:ext cx="5859883" cy="346199"/>
          </a:xfrm>
          <a:prstGeom prst="rect">
            <a:avLst/>
          </a:prstGeom>
          <a:noFill/>
        </p:spPr>
        <p:txBody>
          <a:bodyPr wrap="square" lIns="68577" tIns="34289" rIns="68577" bIns="34289" rtlCol="0">
            <a:spAutoFit/>
          </a:bodyPr>
          <a:lstStyle/>
          <a:p>
            <a:pPr algn="r">
              <a:spcAft>
                <a:spcPts val="450"/>
              </a:spcAft>
            </a:pPr>
            <a:r>
              <a:rPr lang="zh-CN" altLang="en-US" b="1" dirty="0">
                <a:latin typeface="微软雅黑" panose="020B0503020204020204" pitchFamily="34" charset="-122"/>
                <a:ea typeface="微软雅黑" panose="020B0503020204020204" pitchFamily="34" charset="-122"/>
              </a:rPr>
              <a:t>输入文本内容</a:t>
            </a:r>
          </a:p>
        </p:txBody>
      </p:sp>
      <p:sp>
        <p:nvSpPr>
          <p:cNvPr id="11" name="文本框 10"/>
          <p:cNvSpPr txBox="1"/>
          <p:nvPr/>
        </p:nvSpPr>
        <p:spPr>
          <a:xfrm>
            <a:off x="685800" y="1787575"/>
            <a:ext cx="5859883" cy="253950"/>
          </a:xfrm>
          <a:prstGeom prst="rect">
            <a:avLst/>
          </a:prstGeom>
          <a:noFill/>
        </p:spPr>
        <p:txBody>
          <a:bodyPr wrap="square" lIns="68577" tIns="34289" rIns="68577" bIns="34289" rtlCol="0">
            <a:spAutoFit/>
          </a:bodyPr>
          <a:lstStyle/>
          <a:p>
            <a:pPr algn="r">
              <a:spcAft>
                <a:spcPts val="450"/>
              </a:spcAft>
            </a:pPr>
            <a:r>
              <a:rPr lang="en-US" altLang="zh-CN" sz="1200" dirty="0">
                <a:latin typeface="微软雅黑" panose="020B0503020204020204" pitchFamily="34" charset="-122"/>
                <a:ea typeface="微软雅黑" panose="020B0503020204020204" pitchFamily="34" charset="-122"/>
              </a:rPr>
              <a:t>CLICK HERE TO ADD YOUR DESCRIPTION SENTENCES ABOUT THIS PART</a:t>
            </a:r>
            <a:endParaRPr lang="zh-CN" altLang="en-US" sz="1200" dirty="0">
              <a:latin typeface="微软雅黑" panose="020B0503020204020204" pitchFamily="34" charset="-122"/>
              <a:ea typeface="微软雅黑" panose="020B0503020204020204" pitchFamily="34" charset="-122"/>
            </a:endParaRPr>
          </a:p>
        </p:txBody>
      </p:sp>
      <p:grpSp>
        <p:nvGrpSpPr>
          <p:cNvPr id="3" name="组合 11"/>
          <p:cNvGrpSpPr/>
          <p:nvPr/>
        </p:nvGrpSpPr>
        <p:grpSpPr>
          <a:xfrm flipH="1">
            <a:off x="6545681" y="2298140"/>
            <a:ext cx="1168003" cy="728760"/>
            <a:chOff x="2257426" y="2571750"/>
            <a:chExt cx="1557338" cy="971550"/>
          </a:xfrm>
          <a:solidFill>
            <a:schemeClr val="accent1"/>
          </a:solidFill>
        </p:grpSpPr>
        <p:sp>
          <p:nvSpPr>
            <p:cNvPr id="13" name="右箭头 12"/>
            <p:cNvSpPr/>
            <p:nvPr/>
          </p:nvSpPr>
          <p:spPr>
            <a:xfrm>
              <a:off x="2257426" y="2571750"/>
              <a:ext cx="1557338" cy="971550"/>
            </a:xfrm>
            <a:prstGeom prst="rightArrow">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微软雅黑" panose="020B0503020204020204" pitchFamily="34" charset="-122"/>
                  <a:ea typeface="微软雅黑" panose="020B0503020204020204" pitchFamily="34" charset="-122"/>
                </a:rPr>
                <a:t>TEXT</a:t>
              </a:r>
              <a:endParaRPr lang="zh-CN" altLang="en-US" dirty="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flipH="1">
              <a:off x="24717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7003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685800" y="2444621"/>
            <a:ext cx="5859883" cy="346199"/>
          </a:xfrm>
          <a:prstGeom prst="rect">
            <a:avLst/>
          </a:prstGeom>
          <a:noFill/>
        </p:spPr>
        <p:txBody>
          <a:bodyPr wrap="square" lIns="68577" tIns="34289" rIns="68577" bIns="34289" rtlCol="0">
            <a:spAutoFit/>
          </a:bodyPr>
          <a:lstStyle/>
          <a:p>
            <a:pPr algn="r">
              <a:spcAft>
                <a:spcPts val="450"/>
              </a:spcAft>
            </a:pPr>
            <a:r>
              <a:rPr lang="zh-CN" altLang="en-US" b="1" dirty="0">
                <a:latin typeface="微软雅黑" panose="020B0503020204020204" pitchFamily="34" charset="-122"/>
                <a:ea typeface="微软雅黑" panose="020B0503020204020204" pitchFamily="34" charset="-122"/>
              </a:rPr>
              <a:t>输入文本内容</a:t>
            </a:r>
          </a:p>
        </p:txBody>
      </p:sp>
      <p:sp>
        <p:nvSpPr>
          <p:cNvPr id="17" name="文本框 16"/>
          <p:cNvSpPr txBox="1"/>
          <p:nvPr/>
        </p:nvSpPr>
        <p:spPr>
          <a:xfrm>
            <a:off x="685800" y="2701235"/>
            <a:ext cx="5859883" cy="253950"/>
          </a:xfrm>
          <a:prstGeom prst="rect">
            <a:avLst/>
          </a:prstGeom>
          <a:noFill/>
        </p:spPr>
        <p:txBody>
          <a:bodyPr wrap="square" lIns="68577" tIns="34289" rIns="68577" bIns="34289" rtlCol="0">
            <a:spAutoFit/>
          </a:bodyPr>
          <a:lstStyle/>
          <a:p>
            <a:pPr algn="r">
              <a:spcAft>
                <a:spcPts val="450"/>
              </a:spcAft>
            </a:pPr>
            <a:r>
              <a:rPr lang="en-US" altLang="zh-CN" sz="1200" dirty="0">
                <a:latin typeface="微软雅黑" panose="020B0503020204020204" pitchFamily="34" charset="-122"/>
                <a:ea typeface="微软雅黑" panose="020B0503020204020204" pitchFamily="34" charset="-122"/>
              </a:rPr>
              <a:t>CLICK HERE TO ADD YOUR DESCRIPTION SENTENCES ABOUT THIS PART</a:t>
            </a:r>
            <a:endParaRPr lang="zh-CN" altLang="en-US" sz="1200" dirty="0">
              <a:latin typeface="微软雅黑" panose="020B0503020204020204" pitchFamily="34" charset="-122"/>
              <a:ea typeface="微软雅黑" panose="020B0503020204020204" pitchFamily="34" charset="-122"/>
            </a:endParaRPr>
          </a:p>
        </p:txBody>
      </p:sp>
      <p:grpSp>
        <p:nvGrpSpPr>
          <p:cNvPr id="6" name="组合 17"/>
          <p:cNvGrpSpPr/>
          <p:nvPr/>
        </p:nvGrpSpPr>
        <p:grpSpPr>
          <a:xfrm flipH="1">
            <a:off x="6545681" y="3177615"/>
            <a:ext cx="1168003" cy="728760"/>
            <a:chOff x="2257426" y="2571750"/>
            <a:chExt cx="1557338" cy="971550"/>
          </a:xfrm>
          <a:solidFill>
            <a:schemeClr val="accent1"/>
          </a:solidFill>
        </p:grpSpPr>
        <p:sp>
          <p:nvSpPr>
            <p:cNvPr id="19" name="右箭头 18"/>
            <p:cNvSpPr/>
            <p:nvPr/>
          </p:nvSpPr>
          <p:spPr>
            <a:xfrm>
              <a:off x="2257426" y="2571750"/>
              <a:ext cx="1557338" cy="971550"/>
            </a:xfrm>
            <a:prstGeom prst="rightArrow">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微软雅黑" panose="020B0503020204020204" pitchFamily="34" charset="-122"/>
                  <a:ea typeface="微软雅黑" panose="020B0503020204020204" pitchFamily="34" charset="-122"/>
                </a:rPr>
                <a:t>TEXT</a:t>
              </a:r>
              <a:endParaRPr lang="zh-CN" altLang="en-US" dirty="0">
                <a:latin typeface="微软雅黑" panose="020B0503020204020204" pitchFamily="34" charset="-122"/>
                <a:ea typeface="微软雅黑" panose="020B0503020204020204" pitchFamily="34" charset="-122"/>
              </a:endParaRPr>
            </a:p>
          </p:txBody>
        </p:sp>
        <p:cxnSp>
          <p:nvCxnSpPr>
            <p:cNvPr id="20" name="直接连接符 19"/>
            <p:cNvCxnSpPr/>
            <p:nvPr/>
          </p:nvCxnSpPr>
          <p:spPr>
            <a:xfrm flipH="1">
              <a:off x="24717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700338" y="2823014"/>
              <a:ext cx="0" cy="474062"/>
            </a:xfrm>
            <a:prstGeom prst="line">
              <a:avLst/>
            </a:prstGeom>
            <a:grpFill/>
            <a:ln w="139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685800" y="3324095"/>
            <a:ext cx="5859883" cy="346199"/>
          </a:xfrm>
          <a:prstGeom prst="rect">
            <a:avLst/>
          </a:prstGeom>
          <a:noFill/>
        </p:spPr>
        <p:txBody>
          <a:bodyPr wrap="square" lIns="68577" tIns="34289" rIns="68577" bIns="34289" rtlCol="0">
            <a:spAutoFit/>
          </a:bodyPr>
          <a:lstStyle/>
          <a:p>
            <a:pPr algn="r">
              <a:spcAft>
                <a:spcPts val="450"/>
              </a:spcAft>
            </a:pPr>
            <a:r>
              <a:rPr lang="zh-CN" altLang="en-US" b="1" dirty="0">
                <a:latin typeface="微软雅黑" panose="020B0503020204020204" pitchFamily="34" charset="-122"/>
                <a:ea typeface="微软雅黑" panose="020B0503020204020204" pitchFamily="34" charset="-122"/>
              </a:rPr>
              <a:t>输入文本内容</a:t>
            </a:r>
          </a:p>
        </p:txBody>
      </p:sp>
      <p:sp>
        <p:nvSpPr>
          <p:cNvPr id="23" name="文本框 22"/>
          <p:cNvSpPr txBox="1"/>
          <p:nvPr/>
        </p:nvSpPr>
        <p:spPr>
          <a:xfrm>
            <a:off x="685800" y="3580709"/>
            <a:ext cx="5859883" cy="253950"/>
          </a:xfrm>
          <a:prstGeom prst="rect">
            <a:avLst/>
          </a:prstGeom>
          <a:noFill/>
        </p:spPr>
        <p:txBody>
          <a:bodyPr wrap="square" lIns="68577" tIns="34289" rIns="68577" bIns="34289" rtlCol="0">
            <a:spAutoFit/>
          </a:bodyPr>
          <a:lstStyle/>
          <a:p>
            <a:pPr algn="r">
              <a:spcAft>
                <a:spcPts val="450"/>
              </a:spcAft>
            </a:pPr>
            <a:r>
              <a:rPr lang="en-US" altLang="zh-CN" sz="1200" dirty="0">
                <a:latin typeface="微软雅黑" panose="020B0503020204020204" pitchFamily="34" charset="-122"/>
                <a:ea typeface="微软雅黑" panose="020B0503020204020204" pitchFamily="34" charset="-122"/>
              </a:rPr>
              <a:t>CLICK HERE TO ADD YOUR DESCRIPTION SENTENCES ABOUT THIS PART</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3218112"/>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2"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childTnLst>
                          </p:cTn>
                        </p:par>
                        <p:par>
                          <p:cTn id="13" fill="hold">
                            <p:stCondLst>
                              <p:cond delay="1750"/>
                            </p:stCondLst>
                            <p:childTnLst>
                              <p:par>
                                <p:cTn id="14" presetID="2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1000"/>
                                        <p:tgtEl>
                                          <p:spTgt spid="11"/>
                                        </p:tgtEl>
                                      </p:cBhvr>
                                    </p:animEffect>
                                  </p:childTnLst>
                                </p:cTn>
                              </p:par>
                            </p:childTnLst>
                          </p:cTn>
                        </p:par>
                        <p:par>
                          <p:cTn id="17" fill="hold">
                            <p:stCondLst>
                              <p:cond delay="2750"/>
                            </p:stCondLst>
                            <p:childTnLst>
                              <p:par>
                                <p:cTn id="18" presetID="2" presetClass="entr" presetSubtype="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750" fill="hold"/>
                                        <p:tgtEl>
                                          <p:spTgt spid="3"/>
                                        </p:tgtEl>
                                        <p:attrNameLst>
                                          <p:attrName>ppt_x</p:attrName>
                                        </p:attrNameLst>
                                      </p:cBhvr>
                                      <p:tavLst>
                                        <p:tav tm="0">
                                          <p:val>
                                            <p:strVal val="1+#ppt_w/2"/>
                                          </p:val>
                                        </p:tav>
                                        <p:tav tm="100000">
                                          <p:val>
                                            <p:strVal val="#ppt_x"/>
                                          </p:val>
                                        </p:tav>
                                      </p:tavLst>
                                    </p:anim>
                                    <p:anim calcmode="lin" valueType="num">
                                      <p:cBhvr additive="base">
                                        <p:cTn id="21" dur="75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3500"/>
                            </p:stCondLst>
                            <p:childTnLst>
                              <p:par>
                                <p:cTn id="23" presetID="22" presetClass="entr" presetSubtype="2"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1000"/>
                                        <p:tgtEl>
                                          <p:spTgt spid="16"/>
                                        </p:tgtEl>
                                      </p:cBhvr>
                                    </p:animEffect>
                                  </p:childTnLst>
                                </p:cTn>
                              </p:par>
                            </p:childTnLst>
                          </p:cTn>
                        </p:par>
                        <p:par>
                          <p:cTn id="26" fill="hold">
                            <p:stCondLst>
                              <p:cond delay="4500"/>
                            </p:stCondLst>
                            <p:childTnLst>
                              <p:par>
                                <p:cTn id="27" presetID="22" presetClass="entr" presetSubtype="2"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1000"/>
                                        <p:tgtEl>
                                          <p:spTgt spid="17"/>
                                        </p:tgtEl>
                                      </p:cBhvr>
                                    </p:animEffect>
                                  </p:childTnLst>
                                </p:cTn>
                              </p:par>
                            </p:childTnLst>
                          </p:cTn>
                        </p:par>
                        <p:par>
                          <p:cTn id="30" fill="hold">
                            <p:stCondLst>
                              <p:cond delay="5500"/>
                            </p:stCondLst>
                            <p:childTnLst>
                              <p:par>
                                <p:cTn id="31" presetID="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1+#ppt_w/2"/>
                                          </p:val>
                                        </p:tav>
                                        <p:tav tm="100000">
                                          <p:val>
                                            <p:strVal val="#ppt_x"/>
                                          </p:val>
                                        </p:tav>
                                      </p:tavLst>
                                    </p:anim>
                                    <p:anim calcmode="lin" valueType="num">
                                      <p:cBhvr additive="base">
                                        <p:cTn id="34" dur="75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6250"/>
                            </p:stCondLst>
                            <p:childTnLst>
                              <p:par>
                                <p:cTn id="36" presetID="22" presetClass="entr" presetSubtype="2"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1000"/>
                                        <p:tgtEl>
                                          <p:spTgt spid="22"/>
                                        </p:tgtEl>
                                      </p:cBhvr>
                                    </p:animEffect>
                                  </p:childTnLst>
                                </p:cTn>
                              </p:par>
                            </p:childTnLst>
                          </p:cTn>
                        </p:par>
                        <p:par>
                          <p:cTn id="39" fill="hold">
                            <p:stCondLst>
                              <p:cond delay="7250"/>
                            </p:stCondLst>
                            <p:childTnLst>
                              <p:par>
                                <p:cTn id="40" presetID="22" presetClass="entr" presetSubtype="2"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right)">
                                      <p:cBhvr>
                                        <p:cTn id="4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P spid="17"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27319"/>
          <a:stretch/>
        </p:blipFill>
        <p:spPr>
          <a:xfrm>
            <a:off x="2920592" y="2253184"/>
            <a:ext cx="5410226" cy="2622266"/>
          </a:xfrm>
          <a:prstGeom prst="rect">
            <a:avLst/>
          </a:prstGeom>
        </p:spPr>
      </p:pic>
      <p:sp>
        <p:nvSpPr>
          <p:cNvPr id="24" name="矩形 23"/>
          <p:cNvSpPr/>
          <p:nvPr/>
        </p:nvSpPr>
        <p:spPr>
          <a:xfrm>
            <a:off x="5406926" y="2379534"/>
            <a:ext cx="506448" cy="460602"/>
          </a:xfrm>
          <a:prstGeom prst="rect">
            <a:avLst/>
          </a:prstGeom>
          <a:solidFill>
            <a:srgbClr val="F4F0D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1"/>
          </a:p>
        </p:txBody>
      </p:sp>
      <p:pic>
        <p:nvPicPr>
          <p:cNvPr id="10" name="图片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595724" y="457927"/>
            <a:ext cx="2735094" cy="1738080"/>
          </a:xfrm>
          <a:prstGeom prst="rect">
            <a:avLst/>
          </a:prstGeom>
        </p:spPr>
      </p:pic>
      <p:sp>
        <p:nvSpPr>
          <p:cNvPr id="23" name="矩形 22"/>
          <p:cNvSpPr/>
          <p:nvPr/>
        </p:nvSpPr>
        <p:spPr>
          <a:xfrm>
            <a:off x="5707298" y="1878873"/>
            <a:ext cx="506448" cy="460602"/>
          </a:xfrm>
          <a:prstGeom prst="rect">
            <a:avLst/>
          </a:prstGeom>
          <a:solidFill>
            <a:srgbClr val="F4F0D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1"/>
          </a:p>
        </p:txBody>
      </p:sp>
      <p:pic>
        <p:nvPicPr>
          <p:cNvPr id="3" name="图片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920591" y="450619"/>
            <a:ext cx="2623518" cy="1757757"/>
          </a:xfrm>
          <a:prstGeom prst="rect">
            <a:avLst/>
          </a:prstGeom>
        </p:spPr>
      </p:pic>
      <p:sp>
        <p:nvSpPr>
          <p:cNvPr id="11" name="矩形 10"/>
          <p:cNvSpPr/>
          <p:nvPr/>
        </p:nvSpPr>
        <p:spPr>
          <a:xfrm>
            <a:off x="8330818" y="4850412"/>
            <a:ext cx="355983" cy="2938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1"/>
          </a:p>
        </p:txBody>
      </p:sp>
      <p:sp>
        <p:nvSpPr>
          <p:cNvPr id="12" name="TextBox 11"/>
          <p:cNvSpPr txBox="1"/>
          <p:nvPr/>
        </p:nvSpPr>
        <p:spPr bwMode="auto">
          <a:xfrm>
            <a:off x="683568" y="1447660"/>
            <a:ext cx="1944216" cy="507831"/>
          </a:xfrm>
          <a:prstGeom prst="rect">
            <a:avLst/>
          </a:prstGeom>
          <a:noFill/>
        </p:spPr>
        <p:txBody>
          <a:bodyPr wrap="square">
            <a:spAutoFit/>
          </a:body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这里输入简单的文字概述这里输入简单文字概述</a:t>
            </a:r>
          </a:p>
        </p:txBody>
      </p:sp>
      <p:sp>
        <p:nvSpPr>
          <p:cNvPr id="13" name="矩形 12"/>
          <p:cNvSpPr/>
          <p:nvPr/>
        </p:nvSpPr>
        <p:spPr bwMode="auto">
          <a:xfrm>
            <a:off x="748524" y="1153824"/>
            <a:ext cx="1818799" cy="276871"/>
          </a:xfrm>
          <a:prstGeom prst="rect">
            <a:avLst/>
          </a:prstGeom>
        </p:spPr>
        <p:txBody>
          <a:bodyPr>
            <a:spAutoFit/>
          </a:bodyPr>
          <a:lstStyle/>
          <a:p>
            <a:pPr>
              <a:defRPr/>
            </a:pPr>
            <a:r>
              <a:rPr lang="en-US" altLang="zh-CN" sz="1199" dirty="0">
                <a:solidFill>
                  <a:schemeClr val="tx1">
                    <a:lumMod val="75000"/>
                    <a:lumOff val="25000"/>
                  </a:schemeClr>
                </a:solidFill>
                <a:latin typeface="微软雅黑" panose="020B0503020204020204" pitchFamily="34" charset="-122"/>
                <a:ea typeface="微软雅黑" panose="020B0503020204020204" pitchFamily="34" charset="-122"/>
              </a:rPr>
              <a:t>01</a:t>
            </a:r>
            <a:r>
              <a:rPr lang="zh-CN" altLang="en-US" sz="1199" dirty="0">
                <a:solidFill>
                  <a:schemeClr val="tx1">
                    <a:lumMod val="75000"/>
                    <a:lumOff val="25000"/>
                  </a:schemeClr>
                </a:solidFill>
                <a:latin typeface="微软雅黑" panose="020B0503020204020204" pitchFamily="34" charset="-122"/>
                <a:ea typeface="微软雅黑" panose="020B0503020204020204" pitchFamily="34" charset="-122"/>
              </a:rPr>
              <a:t>输入标题</a:t>
            </a:r>
          </a:p>
        </p:txBody>
      </p:sp>
      <p:sp>
        <p:nvSpPr>
          <p:cNvPr id="14" name="TextBox 13"/>
          <p:cNvSpPr txBox="1"/>
          <p:nvPr/>
        </p:nvSpPr>
        <p:spPr bwMode="auto">
          <a:xfrm>
            <a:off x="708638" y="2567531"/>
            <a:ext cx="1944216" cy="507831"/>
          </a:xfrm>
          <a:prstGeom prst="rect">
            <a:avLst/>
          </a:prstGeom>
          <a:noFill/>
        </p:spPr>
        <p:txBody>
          <a:bodyPr wrap="square">
            <a:spAutoFit/>
          </a:body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这里输入简单的文字概述这里输入简单文字概述</a:t>
            </a:r>
          </a:p>
        </p:txBody>
      </p:sp>
      <p:sp>
        <p:nvSpPr>
          <p:cNvPr id="15" name="矩形 14"/>
          <p:cNvSpPr/>
          <p:nvPr/>
        </p:nvSpPr>
        <p:spPr bwMode="auto">
          <a:xfrm>
            <a:off x="773592" y="2273696"/>
            <a:ext cx="1818799" cy="276871"/>
          </a:xfrm>
          <a:prstGeom prst="rect">
            <a:avLst/>
          </a:prstGeom>
        </p:spPr>
        <p:txBody>
          <a:bodyPr>
            <a:spAutoFit/>
          </a:bodyPr>
          <a:lstStyle/>
          <a:p>
            <a:pPr>
              <a:defRPr/>
            </a:pPr>
            <a:r>
              <a:rPr lang="en-US" altLang="zh-CN" sz="1199" dirty="0">
                <a:solidFill>
                  <a:schemeClr val="tx1">
                    <a:lumMod val="75000"/>
                    <a:lumOff val="25000"/>
                  </a:schemeClr>
                </a:solidFill>
                <a:latin typeface="微软雅黑" panose="020B0503020204020204" pitchFamily="34" charset="-122"/>
                <a:ea typeface="微软雅黑" panose="020B0503020204020204" pitchFamily="34" charset="-122"/>
              </a:rPr>
              <a:t>02</a:t>
            </a:r>
            <a:r>
              <a:rPr lang="zh-CN" altLang="en-US" sz="1199" dirty="0">
                <a:solidFill>
                  <a:schemeClr val="tx1">
                    <a:lumMod val="75000"/>
                    <a:lumOff val="25000"/>
                  </a:schemeClr>
                </a:solidFill>
                <a:latin typeface="微软雅黑" panose="020B0503020204020204" pitchFamily="34" charset="-122"/>
                <a:ea typeface="微软雅黑" panose="020B0503020204020204" pitchFamily="34" charset="-122"/>
              </a:rPr>
              <a:t>输入标题</a:t>
            </a:r>
          </a:p>
        </p:txBody>
      </p:sp>
      <p:sp>
        <p:nvSpPr>
          <p:cNvPr id="16" name="TextBox 15"/>
          <p:cNvSpPr txBox="1"/>
          <p:nvPr/>
        </p:nvSpPr>
        <p:spPr bwMode="auto">
          <a:xfrm>
            <a:off x="708638" y="3669254"/>
            <a:ext cx="1944216" cy="507831"/>
          </a:xfrm>
          <a:prstGeom prst="rect">
            <a:avLst/>
          </a:prstGeom>
          <a:noFill/>
        </p:spPr>
        <p:txBody>
          <a:bodyPr wrap="square">
            <a:spAutoFit/>
          </a:body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这里输入简单的文字概述这里输入简单文字概述</a:t>
            </a:r>
          </a:p>
        </p:txBody>
      </p:sp>
      <p:sp>
        <p:nvSpPr>
          <p:cNvPr id="17" name="矩形 16"/>
          <p:cNvSpPr/>
          <p:nvPr/>
        </p:nvSpPr>
        <p:spPr bwMode="auto">
          <a:xfrm>
            <a:off x="773592" y="3375418"/>
            <a:ext cx="1818799" cy="276871"/>
          </a:xfrm>
          <a:prstGeom prst="rect">
            <a:avLst/>
          </a:prstGeom>
        </p:spPr>
        <p:txBody>
          <a:bodyPr>
            <a:spAutoFit/>
          </a:bodyPr>
          <a:lstStyle/>
          <a:p>
            <a:pPr>
              <a:defRPr/>
            </a:pPr>
            <a:r>
              <a:rPr lang="en-US" altLang="zh-CN" sz="1199" dirty="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sz="1199" dirty="0">
                <a:solidFill>
                  <a:schemeClr val="tx1">
                    <a:lumMod val="75000"/>
                    <a:lumOff val="25000"/>
                  </a:schemeClr>
                </a:solidFill>
                <a:latin typeface="微软雅黑" panose="020B0503020204020204" pitchFamily="34" charset="-122"/>
                <a:ea typeface="微软雅黑" panose="020B0503020204020204" pitchFamily="34" charset="-122"/>
              </a:rPr>
              <a:t>输入标题</a:t>
            </a:r>
          </a:p>
        </p:txBody>
      </p:sp>
      <p:sp>
        <p:nvSpPr>
          <p:cNvPr id="19" name="矩形 18"/>
          <p:cNvSpPr/>
          <p:nvPr/>
        </p:nvSpPr>
        <p:spPr>
          <a:xfrm>
            <a:off x="5037661" y="1850184"/>
            <a:ext cx="506448" cy="460602"/>
          </a:xfrm>
          <a:prstGeom prst="rect">
            <a:avLst/>
          </a:prstGeom>
          <a:solidFill>
            <a:srgbClr val="F4F0D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1"/>
          </a:p>
        </p:txBody>
      </p:sp>
      <p:sp>
        <p:nvSpPr>
          <p:cNvPr id="20" name="TextBox 19"/>
          <p:cNvSpPr txBox="1"/>
          <p:nvPr/>
        </p:nvSpPr>
        <p:spPr>
          <a:xfrm>
            <a:off x="5155265" y="1916110"/>
            <a:ext cx="396262" cy="341760"/>
          </a:xfrm>
          <a:prstGeom prst="rect">
            <a:avLst/>
          </a:prstGeom>
          <a:noFill/>
        </p:spPr>
        <p:txBody>
          <a:bodyPr wrap="none" rtlCol="0">
            <a:spAutoFit/>
          </a:bodyPr>
          <a:lstStyle/>
          <a:p>
            <a:r>
              <a:rPr lang="en-US" altLang="zh-CN" sz="1621" dirty="0"/>
              <a:t>01</a:t>
            </a:r>
            <a:endParaRPr lang="zh-CN" altLang="en-US" sz="1621" dirty="0"/>
          </a:p>
        </p:txBody>
      </p:sp>
      <p:sp>
        <p:nvSpPr>
          <p:cNvPr id="21" name="TextBox 20"/>
          <p:cNvSpPr txBox="1"/>
          <p:nvPr/>
        </p:nvSpPr>
        <p:spPr>
          <a:xfrm>
            <a:off x="5806421" y="1916110"/>
            <a:ext cx="396262" cy="341760"/>
          </a:xfrm>
          <a:prstGeom prst="rect">
            <a:avLst/>
          </a:prstGeom>
          <a:noFill/>
        </p:spPr>
        <p:txBody>
          <a:bodyPr wrap="none" rtlCol="0">
            <a:spAutoFit/>
          </a:bodyPr>
          <a:lstStyle/>
          <a:p>
            <a:r>
              <a:rPr lang="en-US" altLang="zh-CN" sz="1621" dirty="0"/>
              <a:t>02</a:t>
            </a:r>
            <a:endParaRPr lang="zh-CN" altLang="en-US" sz="1621" dirty="0"/>
          </a:p>
        </p:txBody>
      </p:sp>
      <p:sp>
        <p:nvSpPr>
          <p:cNvPr id="22" name="TextBox 21"/>
          <p:cNvSpPr txBox="1"/>
          <p:nvPr/>
        </p:nvSpPr>
        <p:spPr>
          <a:xfrm>
            <a:off x="5480842" y="2442930"/>
            <a:ext cx="396262" cy="341760"/>
          </a:xfrm>
          <a:prstGeom prst="rect">
            <a:avLst/>
          </a:prstGeom>
          <a:noFill/>
        </p:spPr>
        <p:txBody>
          <a:bodyPr wrap="none" rtlCol="0">
            <a:spAutoFit/>
          </a:bodyPr>
          <a:lstStyle/>
          <a:p>
            <a:r>
              <a:rPr lang="en-US" altLang="zh-CN" sz="1621" dirty="0"/>
              <a:t>03</a:t>
            </a:r>
            <a:endParaRPr lang="zh-CN" altLang="en-US" sz="1621" dirty="0"/>
          </a:p>
        </p:txBody>
      </p:sp>
    </p:spTree>
    <p:extLst>
      <p:ext uri="{BB962C8B-B14F-4D97-AF65-F5344CB8AC3E}">
        <p14:creationId xmlns:p14="http://schemas.microsoft.com/office/powerpoint/2010/main" val="3990192807"/>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0-#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0-#ppt_w/2"/>
                                          </p:val>
                                        </p:tav>
                                        <p:tav tm="100000">
                                          <p:val>
                                            <p:strVal val="#ppt_x"/>
                                          </p:val>
                                        </p:tav>
                                      </p:tavLst>
                                    </p:anim>
                                    <p:anim calcmode="lin" valueType="num">
                                      <p:cBhvr additive="base">
                                        <p:cTn id="53" dur="500" fill="hold"/>
                                        <p:tgtEl>
                                          <p:spTgt spid="12"/>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8"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0-#ppt_w/2"/>
                                          </p:val>
                                        </p:tav>
                                        <p:tav tm="100000">
                                          <p:val>
                                            <p:strVal val="#ppt_x"/>
                                          </p:val>
                                        </p:tav>
                                      </p:tavLst>
                                    </p:anim>
                                    <p:anim calcmode="lin" valueType="num">
                                      <p:cBhvr additive="base">
                                        <p:cTn id="58" dur="500" fill="hold"/>
                                        <p:tgtEl>
                                          <p:spTgt spid="15"/>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0-#ppt_w/2"/>
                                          </p:val>
                                        </p:tav>
                                        <p:tav tm="100000">
                                          <p:val>
                                            <p:strVal val="#ppt_x"/>
                                          </p:val>
                                        </p:tav>
                                      </p:tavLst>
                                    </p:anim>
                                    <p:anim calcmode="lin" valueType="num">
                                      <p:cBhvr additive="base">
                                        <p:cTn id="63" dur="500" fill="hold"/>
                                        <p:tgtEl>
                                          <p:spTgt spid="14"/>
                                        </p:tgtEl>
                                        <p:attrNameLst>
                                          <p:attrName>ppt_y</p:attrName>
                                        </p:attrNameLst>
                                      </p:cBhvr>
                                      <p:tavLst>
                                        <p:tav tm="0">
                                          <p:val>
                                            <p:strVal val="#ppt_y"/>
                                          </p:val>
                                        </p:tav>
                                        <p:tav tm="100000">
                                          <p:val>
                                            <p:strVal val="#ppt_y"/>
                                          </p:val>
                                        </p:tav>
                                      </p:tavLst>
                                    </p:anim>
                                  </p:childTnLst>
                                </p:cTn>
                              </p:par>
                            </p:childTnLst>
                          </p:cTn>
                        </p:par>
                        <p:par>
                          <p:cTn id="64" fill="hold">
                            <p:stCondLst>
                              <p:cond delay="4000"/>
                            </p:stCondLst>
                            <p:childTnLst>
                              <p:par>
                                <p:cTn id="65" presetID="2" presetClass="entr" presetSubtype="8"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0-#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childTnLst>
                          </p:cTn>
                        </p:par>
                        <p:par>
                          <p:cTn id="69" fill="hold">
                            <p:stCondLst>
                              <p:cond delay="4500"/>
                            </p:stCondLst>
                            <p:childTnLst>
                              <p:par>
                                <p:cTn id="70" presetID="2" presetClass="entr" presetSubtype="8"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0-#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22" presetClass="entr" presetSubtype="8"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left)">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1" grpId="0" animBg="1"/>
      <p:bldP spid="12" grpId="0"/>
      <p:bldP spid="13" grpId="0"/>
      <p:bldP spid="14" grpId="0"/>
      <p:bldP spid="15" grpId="0"/>
      <p:bldP spid="16" grpId="0"/>
      <p:bldP spid="17" grpId="0"/>
      <p:bldP spid="19" grpId="0" animBg="1"/>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AutoShape 1"/>
          <p:cNvSpPr>
            <a:spLocks/>
          </p:cNvSpPr>
          <p:nvPr/>
        </p:nvSpPr>
        <p:spPr bwMode="auto">
          <a:xfrm>
            <a:off x="1115561" y="1903951"/>
            <a:ext cx="1512223" cy="1514222"/>
          </a:xfrm>
          <a:custGeom>
            <a:avLst/>
            <a:gdLst>
              <a:gd name="T0" fmla="*/ 2254135 w 19679"/>
              <a:gd name="T1" fmla="*/ 2476045 h 19679"/>
              <a:gd name="T2" fmla="*/ 2254135 w 19679"/>
              <a:gd name="T3" fmla="*/ 2476045 h 19679"/>
              <a:gd name="T4" fmla="*/ 2254135 w 19679"/>
              <a:gd name="T5" fmla="*/ 2476045 h 19679"/>
              <a:gd name="T6" fmla="*/ 2254135 w 19679"/>
              <a:gd name="T7" fmla="*/ 247604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solidFill>
          <a:ln>
            <a:noFill/>
          </a:ln>
          <a:effectLst/>
        </p:spPr>
        <p:txBody>
          <a:bodyPr lIns="17140" tIns="17140" rIns="17140" bIns="17140" anchor="ctr"/>
          <a:lstStyle/>
          <a:p>
            <a:endParaRPr lang="zh-CN" altLang="en-US" sz="1900" dirty="0">
              <a:solidFill>
                <a:schemeClr val="bg1"/>
              </a:solidFill>
              <a:cs typeface="+mn-ea"/>
              <a:sym typeface="+mn-lt"/>
            </a:endParaRPr>
          </a:p>
        </p:txBody>
      </p:sp>
      <p:sp>
        <p:nvSpPr>
          <p:cNvPr id="30722" name="AutoShape 2"/>
          <p:cNvSpPr>
            <a:spLocks/>
          </p:cNvSpPr>
          <p:nvPr/>
        </p:nvSpPr>
        <p:spPr bwMode="auto">
          <a:xfrm>
            <a:off x="1363481" y="2158832"/>
            <a:ext cx="832255" cy="5072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140" tIns="17140" rIns="17140" bIns="17140"/>
          <a:lstStyle/>
          <a:p>
            <a:pPr defTabSz="342788"/>
            <a:r>
              <a:rPr lang="es-ES" altLang="zh-CN" sz="2300" dirty="0">
                <a:solidFill>
                  <a:schemeClr val="bg1"/>
                </a:solidFill>
                <a:cs typeface="+mn-ea"/>
                <a:sym typeface="+mn-lt"/>
              </a:rPr>
              <a:t>70%</a:t>
            </a:r>
            <a:endParaRPr lang="es-ES" altLang="zh-CN" sz="1900" dirty="0">
              <a:solidFill>
                <a:schemeClr val="bg1"/>
              </a:solidFill>
              <a:cs typeface="+mn-ea"/>
              <a:sym typeface="+mn-lt"/>
            </a:endParaRPr>
          </a:p>
        </p:txBody>
      </p:sp>
      <p:sp>
        <p:nvSpPr>
          <p:cNvPr id="30723" name="AutoShape 3"/>
          <p:cNvSpPr>
            <a:spLocks/>
          </p:cNvSpPr>
          <p:nvPr/>
        </p:nvSpPr>
        <p:spPr bwMode="auto">
          <a:xfrm>
            <a:off x="1284301" y="2606173"/>
            <a:ext cx="957356" cy="3766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140" tIns="17140" rIns="17140" bIns="17140"/>
          <a:lstStyle/>
          <a:p>
            <a:pPr defTabSz="342788"/>
            <a:r>
              <a:rPr lang="es-ES" altLang="zh-CN" sz="800" dirty="0">
                <a:solidFill>
                  <a:schemeClr val="bg1"/>
                </a:solidFill>
                <a:cs typeface="+mn-ea"/>
                <a:sym typeface="+mn-lt"/>
              </a:rPr>
              <a:t>Lorem ipsum dolor sit amet, consectetur adipiscing elit. </a:t>
            </a:r>
            <a:endParaRPr lang="es-ES" altLang="zh-CN" sz="2000" dirty="0">
              <a:solidFill>
                <a:schemeClr val="bg1"/>
              </a:solidFill>
              <a:cs typeface="+mn-ea"/>
              <a:sym typeface="+mn-lt"/>
            </a:endParaRPr>
          </a:p>
        </p:txBody>
      </p:sp>
      <p:sp>
        <p:nvSpPr>
          <p:cNvPr id="30724" name="AutoShape 4"/>
          <p:cNvSpPr>
            <a:spLocks/>
          </p:cNvSpPr>
          <p:nvPr/>
        </p:nvSpPr>
        <p:spPr bwMode="auto">
          <a:xfrm>
            <a:off x="2851483" y="1898591"/>
            <a:ext cx="1512223" cy="1514222"/>
          </a:xfrm>
          <a:custGeom>
            <a:avLst/>
            <a:gdLst>
              <a:gd name="T0" fmla="*/ 2254135 w 19679"/>
              <a:gd name="T1" fmla="*/ 2476045 h 19679"/>
              <a:gd name="T2" fmla="*/ 2254135 w 19679"/>
              <a:gd name="T3" fmla="*/ 2476045 h 19679"/>
              <a:gd name="T4" fmla="*/ 2254135 w 19679"/>
              <a:gd name="T5" fmla="*/ 2476045 h 19679"/>
              <a:gd name="T6" fmla="*/ 2254135 w 19679"/>
              <a:gd name="T7" fmla="*/ 247604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2"/>
          </a:solidFill>
          <a:ln>
            <a:noFill/>
          </a:ln>
          <a:effectLst/>
        </p:spPr>
        <p:txBody>
          <a:bodyPr lIns="17140" tIns="17140" rIns="17140" bIns="17140" anchor="ctr"/>
          <a:lstStyle/>
          <a:p>
            <a:endParaRPr lang="zh-CN" altLang="en-US" sz="1900" dirty="0">
              <a:solidFill>
                <a:schemeClr val="bg1"/>
              </a:solidFill>
              <a:cs typeface="+mn-ea"/>
              <a:sym typeface="+mn-lt"/>
            </a:endParaRPr>
          </a:p>
        </p:txBody>
      </p:sp>
      <p:sp>
        <p:nvSpPr>
          <p:cNvPr id="30725" name="AutoShape 5"/>
          <p:cNvSpPr>
            <a:spLocks/>
          </p:cNvSpPr>
          <p:nvPr/>
        </p:nvSpPr>
        <p:spPr bwMode="auto">
          <a:xfrm>
            <a:off x="3240698" y="2155918"/>
            <a:ext cx="831722" cy="5077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140" tIns="17140" rIns="17140" bIns="17140"/>
          <a:lstStyle/>
          <a:p>
            <a:pPr defTabSz="342788"/>
            <a:r>
              <a:rPr lang="es-ES" altLang="zh-CN" sz="2300" dirty="0">
                <a:solidFill>
                  <a:schemeClr val="bg1"/>
                </a:solidFill>
                <a:cs typeface="+mn-ea"/>
                <a:sym typeface="+mn-lt"/>
              </a:rPr>
              <a:t>80%</a:t>
            </a:r>
            <a:endParaRPr lang="es-ES" altLang="zh-CN" sz="1900" dirty="0">
              <a:solidFill>
                <a:schemeClr val="bg1"/>
              </a:solidFill>
              <a:cs typeface="+mn-ea"/>
              <a:sym typeface="+mn-lt"/>
            </a:endParaRPr>
          </a:p>
        </p:txBody>
      </p:sp>
      <p:sp>
        <p:nvSpPr>
          <p:cNvPr id="30726" name="AutoShape 6"/>
          <p:cNvSpPr>
            <a:spLocks/>
          </p:cNvSpPr>
          <p:nvPr/>
        </p:nvSpPr>
        <p:spPr bwMode="auto">
          <a:xfrm>
            <a:off x="3222635" y="2606173"/>
            <a:ext cx="957356" cy="3766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140" tIns="17140" rIns="17140" bIns="17140"/>
          <a:lstStyle/>
          <a:p>
            <a:pPr defTabSz="342788"/>
            <a:r>
              <a:rPr lang="es-ES" altLang="zh-CN" sz="800" dirty="0">
                <a:solidFill>
                  <a:schemeClr val="bg1"/>
                </a:solidFill>
                <a:cs typeface="+mn-ea"/>
                <a:sym typeface="+mn-lt"/>
              </a:rPr>
              <a:t>Lorem ipsum dolor sit amet, consectetur adipiscing elit. </a:t>
            </a:r>
            <a:endParaRPr lang="es-ES" altLang="zh-CN" sz="2000" dirty="0">
              <a:solidFill>
                <a:schemeClr val="bg1"/>
              </a:solidFill>
              <a:cs typeface="+mn-ea"/>
              <a:sym typeface="+mn-lt"/>
            </a:endParaRPr>
          </a:p>
        </p:txBody>
      </p:sp>
      <p:sp>
        <p:nvSpPr>
          <p:cNvPr id="30727" name="AutoShape 7"/>
          <p:cNvSpPr>
            <a:spLocks/>
          </p:cNvSpPr>
          <p:nvPr/>
        </p:nvSpPr>
        <p:spPr bwMode="auto">
          <a:xfrm>
            <a:off x="4715961" y="1893293"/>
            <a:ext cx="1512223" cy="1514756"/>
          </a:xfrm>
          <a:custGeom>
            <a:avLst/>
            <a:gdLst>
              <a:gd name="T0" fmla="*/ 2254135 w 19679"/>
              <a:gd name="T1" fmla="*/ 2476916 h 19679"/>
              <a:gd name="T2" fmla="*/ 2254135 w 19679"/>
              <a:gd name="T3" fmla="*/ 2476916 h 19679"/>
              <a:gd name="T4" fmla="*/ 2254135 w 19679"/>
              <a:gd name="T5" fmla="*/ 2476916 h 19679"/>
              <a:gd name="T6" fmla="*/ 2254135 w 19679"/>
              <a:gd name="T7" fmla="*/ 24769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4"/>
          </a:solidFill>
          <a:ln>
            <a:noFill/>
          </a:ln>
          <a:effectLst/>
        </p:spPr>
        <p:txBody>
          <a:bodyPr lIns="17140" tIns="17140" rIns="17140" bIns="17140" anchor="ctr"/>
          <a:lstStyle/>
          <a:p>
            <a:endParaRPr lang="zh-CN" altLang="en-US" sz="1900" dirty="0">
              <a:solidFill>
                <a:schemeClr val="bg1"/>
              </a:solidFill>
              <a:cs typeface="+mn-ea"/>
              <a:sym typeface="+mn-lt"/>
            </a:endParaRPr>
          </a:p>
        </p:txBody>
      </p:sp>
      <p:sp>
        <p:nvSpPr>
          <p:cNvPr id="30728" name="AutoShape 8"/>
          <p:cNvSpPr>
            <a:spLocks/>
          </p:cNvSpPr>
          <p:nvPr/>
        </p:nvSpPr>
        <p:spPr bwMode="auto">
          <a:xfrm>
            <a:off x="5150467" y="2155918"/>
            <a:ext cx="832256" cy="5077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140" tIns="17140" rIns="17140" bIns="17140"/>
          <a:lstStyle/>
          <a:p>
            <a:pPr defTabSz="342788"/>
            <a:r>
              <a:rPr lang="es-ES" altLang="zh-CN" sz="2300" dirty="0">
                <a:solidFill>
                  <a:schemeClr val="bg1"/>
                </a:solidFill>
                <a:cs typeface="+mn-ea"/>
                <a:sym typeface="+mn-lt"/>
              </a:rPr>
              <a:t>90%</a:t>
            </a:r>
            <a:endParaRPr lang="es-ES" altLang="zh-CN" sz="1900" dirty="0">
              <a:solidFill>
                <a:schemeClr val="bg1"/>
              </a:solidFill>
              <a:cs typeface="+mn-ea"/>
              <a:sym typeface="+mn-lt"/>
            </a:endParaRPr>
          </a:p>
        </p:txBody>
      </p:sp>
      <p:sp>
        <p:nvSpPr>
          <p:cNvPr id="30729" name="AutoShape 9"/>
          <p:cNvSpPr>
            <a:spLocks/>
          </p:cNvSpPr>
          <p:nvPr/>
        </p:nvSpPr>
        <p:spPr bwMode="auto">
          <a:xfrm>
            <a:off x="5132999" y="2605643"/>
            <a:ext cx="957355" cy="3772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140" tIns="17140" rIns="17140" bIns="17140"/>
          <a:lstStyle/>
          <a:p>
            <a:pPr defTabSz="342788"/>
            <a:r>
              <a:rPr lang="es-ES" altLang="zh-CN" sz="800" dirty="0">
                <a:solidFill>
                  <a:schemeClr val="bg1"/>
                </a:solidFill>
                <a:cs typeface="+mn-ea"/>
                <a:sym typeface="+mn-lt"/>
              </a:rPr>
              <a:t>Lorem ipsum dolor sit amet, consectetur adipiscing elit. </a:t>
            </a:r>
            <a:endParaRPr lang="es-ES" altLang="zh-CN" sz="2000" dirty="0">
              <a:solidFill>
                <a:schemeClr val="bg1"/>
              </a:solidFill>
              <a:cs typeface="+mn-ea"/>
              <a:sym typeface="+mn-lt"/>
            </a:endParaRPr>
          </a:p>
        </p:txBody>
      </p:sp>
      <p:sp>
        <p:nvSpPr>
          <p:cNvPr id="30730" name="AutoShape 10"/>
          <p:cNvSpPr>
            <a:spLocks/>
          </p:cNvSpPr>
          <p:nvPr/>
        </p:nvSpPr>
        <p:spPr bwMode="auto">
          <a:xfrm>
            <a:off x="6480212" y="1888468"/>
            <a:ext cx="1512223" cy="1514222"/>
          </a:xfrm>
          <a:custGeom>
            <a:avLst/>
            <a:gdLst>
              <a:gd name="T0" fmla="*/ 2254135 w 19679"/>
              <a:gd name="T1" fmla="*/ 2476045 h 19679"/>
              <a:gd name="T2" fmla="*/ 2254135 w 19679"/>
              <a:gd name="T3" fmla="*/ 2476045 h 19679"/>
              <a:gd name="T4" fmla="*/ 2254135 w 19679"/>
              <a:gd name="T5" fmla="*/ 2476045 h 19679"/>
              <a:gd name="T6" fmla="*/ 2254135 w 19679"/>
              <a:gd name="T7" fmla="*/ 247604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solidFill>
          <a:ln>
            <a:noFill/>
          </a:ln>
          <a:effectLst/>
        </p:spPr>
        <p:txBody>
          <a:bodyPr lIns="17140" tIns="17140" rIns="17140" bIns="17140" anchor="ctr"/>
          <a:lstStyle/>
          <a:p>
            <a:endParaRPr lang="zh-CN" altLang="en-US" sz="1900" dirty="0">
              <a:solidFill>
                <a:schemeClr val="bg1"/>
              </a:solidFill>
              <a:cs typeface="+mn-ea"/>
              <a:sym typeface="+mn-lt"/>
            </a:endParaRPr>
          </a:p>
        </p:txBody>
      </p:sp>
      <p:sp>
        <p:nvSpPr>
          <p:cNvPr id="30731" name="AutoShape 11"/>
          <p:cNvSpPr>
            <a:spLocks/>
          </p:cNvSpPr>
          <p:nvPr/>
        </p:nvSpPr>
        <p:spPr bwMode="auto">
          <a:xfrm>
            <a:off x="6908477" y="2155918"/>
            <a:ext cx="832256" cy="5077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140" tIns="17140" rIns="17140" bIns="17140"/>
          <a:lstStyle/>
          <a:p>
            <a:pPr defTabSz="342788"/>
            <a:r>
              <a:rPr lang="es-ES" altLang="zh-CN" sz="2300" dirty="0">
                <a:solidFill>
                  <a:schemeClr val="bg1"/>
                </a:solidFill>
                <a:cs typeface="+mn-ea"/>
                <a:sym typeface="+mn-lt"/>
              </a:rPr>
              <a:t>99%</a:t>
            </a:r>
            <a:endParaRPr lang="es-ES" altLang="zh-CN" sz="1900" dirty="0">
              <a:solidFill>
                <a:schemeClr val="bg1"/>
              </a:solidFill>
              <a:cs typeface="+mn-ea"/>
              <a:sym typeface="+mn-lt"/>
            </a:endParaRPr>
          </a:p>
        </p:txBody>
      </p:sp>
      <p:sp>
        <p:nvSpPr>
          <p:cNvPr id="30732" name="AutoShape 12"/>
          <p:cNvSpPr>
            <a:spLocks/>
          </p:cNvSpPr>
          <p:nvPr/>
        </p:nvSpPr>
        <p:spPr bwMode="auto">
          <a:xfrm>
            <a:off x="6891009" y="2605643"/>
            <a:ext cx="957355" cy="3772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7140" tIns="17140" rIns="17140" bIns="17140"/>
          <a:lstStyle/>
          <a:p>
            <a:pPr defTabSz="342788"/>
            <a:r>
              <a:rPr lang="es-ES" altLang="zh-CN" sz="800" dirty="0">
                <a:solidFill>
                  <a:schemeClr val="bg1"/>
                </a:solidFill>
                <a:cs typeface="+mn-ea"/>
                <a:sym typeface="+mn-lt"/>
              </a:rPr>
              <a:t>Lorem ipsum dolor sit amet, consectetur adipiscing elit. </a:t>
            </a:r>
            <a:endParaRPr lang="es-ES" altLang="zh-CN" sz="2000" dirty="0">
              <a:solidFill>
                <a:schemeClr val="bg1"/>
              </a:solidFill>
              <a:cs typeface="+mn-ea"/>
              <a:sym typeface="+mn-lt"/>
            </a:endParaRPr>
          </a:p>
        </p:txBody>
      </p:sp>
      <p:sp>
        <p:nvSpPr>
          <p:cNvPr id="30733" name="AutoShape 13"/>
          <p:cNvSpPr>
            <a:spLocks/>
          </p:cNvSpPr>
          <p:nvPr/>
        </p:nvSpPr>
        <p:spPr bwMode="auto">
          <a:xfrm>
            <a:off x="6122908" y="2271574"/>
            <a:ext cx="600630" cy="599935"/>
          </a:xfrm>
          <a:custGeom>
            <a:avLst/>
            <a:gdLst>
              <a:gd name="T0" fmla="*/ 895305 w 19679"/>
              <a:gd name="T1" fmla="*/ 981009 h 19679"/>
              <a:gd name="T2" fmla="*/ 895305 w 19679"/>
              <a:gd name="T3" fmla="*/ 981009 h 19679"/>
              <a:gd name="T4" fmla="*/ 895305 w 19679"/>
              <a:gd name="T5" fmla="*/ 981009 h 19679"/>
              <a:gd name="T6" fmla="*/ 895305 w 19679"/>
              <a:gd name="T7" fmla="*/ 981009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lumMod val="65000"/>
            </a:schemeClr>
          </a:solidFill>
          <a:ln>
            <a:noFill/>
          </a:ln>
          <a:effectLst/>
        </p:spPr>
        <p:txBody>
          <a:bodyPr lIns="17140" tIns="17140" rIns="17140" bIns="17140" anchor="ctr"/>
          <a:lstStyle/>
          <a:p>
            <a:endParaRPr lang="zh-CN" altLang="en-US" sz="1900" dirty="0">
              <a:solidFill>
                <a:schemeClr val="bg1"/>
              </a:solidFill>
              <a:cs typeface="+mn-ea"/>
              <a:sym typeface="+mn-lt"/>
            </a:endParaRPr>
          </a:p>
        </p:txBody>
      </p:sp>
      <p:sp>
        <p:nvSpPr>
          <p:cNvPr id="30734" name="AutoShape 14"/>
          <p:cNvSpPr>
            <a:spLocks/>
          </p:cNvSpPr>
          <p:nvPr/>
        </p:nvSpPr>
        <p:spPr bwMode="auto">
          <a:xfrm>
            <a:off x="6360958" y="2450748"/>
            <a:ext cx="184768" cy="153980"/>
          </a:xfrm>
          <a:custGeom>
            <a:avLst/>
            <a:gdLst>
              <a:gd name="T0" fmla="*/ 275432 w 21600"/>
              <a:gd name="T1" fmla="*/ 229394 h 21600"/>
              <a:gd name="T2" fmla="*/ 275432 w 21600"/>
              <a:gd name="T3" fmla="*/ 229394 h 21600"/>
              <a:gd name="T4" fmla="*/ 275432 w 21600"/>
              <a:gd name="T5" fmla="*/ 229394 h 21600"/>
              <a:gd name="T6" fmla="*/ 275432 w 21600"/>
              <a:gd name="T7" fmla="*/ 22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3222"/>
                </a:moveTo>
                <a:cubicBezTo>
                  <a:pt x="20632" y="3222"/>
                  <a:pt x="20946" y="3384"/>
                  <a:pt x="21208" y="3713"/>
                </a:cubicBezTo>
                <a:cubicBezTo>
                  <a:pt x="21470" y="4042"/>
                  <a:pt x="21600" y="4427"/>
                  <a:pt x="21600" y="4865"/>
                </a:cubicBezTo>
                <a:lnTo>
                  <a:pt x="21600" y="19984"/>
                </a:lnTo>
                <a:cubicBezTo>
                  <a:pt x="21600" y="20421"/>
                  <a:pt x="21470" y="20803"/>
                  <a:pt x="21208" y="21121"/>
                </a:cubicBezTo>
                <a:cubicBezTo>
                  <a:pt x="20946" y="21441"/>
                  <a:pt x="20632" y="21599"/>
                  <a:pt x="20263" y="21599"/>
                </a:cubicBezTo>
                <a:lnTo>
                  <a:pt x="1348" y="21599"/>
                </a:lnTo>
                <a:cubicBezTo>
                  <a:pt x="981" y="21599"/>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4284" tIns="14284" rIns="14284" bIns="14284" anchor="ctr"/>
          <a:lstStyle/>
          <a:p>
            <a:endParaRPr lang="zh-CN" altLang="en-US" sz="1900" dirty="0">
              <a:solidFill>
                <a:schemeClr val="bg1"/>
              </a:solidFill>
              <a:cs typeface="+mn-ea"/>
              <a:sym typeface="+mn-lt"/>
            </a:endParaRPr>
          </a:p>
        </p:txBody>
      </p:sp>
      <p:sp>
        <p:nvSpPr>
          <p:cNvPr id="30735" name="AutoShape 15"/>
          <p:cNvSpPr>
            <a:spLocks/>
          </p:cNvSpPr>
          <p:nvPr/>
        </p:nvSpPr>
        <p:spPr bwMode="auto">
          <a:xfrm>
            <a:off x="4345853" y="2276867"/>
            <a:ext cx="600631" cy="599403"/>
          </a:xfrm>
          <a:custGeom>
            <a:avLst/>
            <a:gdLst>
              <a:gd name="T0" fmla="*/ 895305 w 19679"/>
              <a:gd name="T1" fmla="*/ 980138 h 19679"/>
              <a:gd name="T2" fmla="*/ 895305 w 19679"/>
              <a:gd name="T3" fmla="*/ 980138 h 19679"/>
              <a:gd name="T4" fmla="*/ 895305 w 19679"/>
              <a:gd name="T5" fmla="*/ 980138 h 19679"/>
              <a:gd name="T6" fmla="*/ 895305 w 19679"/>
              <a:gd name="T7" fmla="*/ 9801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lumMod val="65000"/>
            </a:schemeClr>
          </a:solidFill>
          <a:ln>
            <a:noFill/>
          </a:ln>
          <a:effectLst/>
        </p:spPr>
        <p:txBody>
          <a:bodyPr lIns="17140" tIns="17140" rIns="17140" bIns="17140" anchor="ctr"/>
          <a:lstStyle/>
          <a:p>
            <a:endParaRPr lang="zh-CN" altLang="en-US" sz="1900" dirty="0">
              <a:solidFill>
                <a:schemeClr val="bg1"/>
              </a:solidFill>
              <a:cs typeface="+mn-ea"/>
              <a:sym typeface="+mn-lt"/>
            </a:endParaRPr>
          </a:p>
        </p:txBody>
      </p:sp>
      <p:sp>
        <p:nvSpPr>
          <p:cNvPr id="30736" name="AutoShape 16"/>
          <p:cNvSpPr>
            <a:spLocks/>
          </p:cNvSpPr>
          <p:nvPr/>
        </p:nvSpPr>
        <p:spPr bwMode="auto">
          <a:xfrm>
            <a:off x="4579144" y="2459020"/>
            <a:ext cx="183703" cy="183816"/>
          </a:xfrm>
          <a:custGeom>
            <a:avLst/>
            <a:gdLst>
              <a:gd name="T0" fmla="*/ 273844 w 21600"/>
              <a:gd name="T1" fmla="*/ 273844 h 21600"/>
              <a:gd name="T2" fmla="*/ 273844 w 21600"/>
              <a:gd name="T3" fmla="*/ 273844 h 21600"/>
              <a:gd name="T4" fmla="*/ 273844 w 21600"/>
              <a:gd name="T5" fmla="*/ 273844 h 21600"/>
              <a:gd name="T6" fmla="*/ 273844 w 21600"/>
              <a:gd name="T7" fmla="*/ 2738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897" y="0"/>
                </a:moveTo>
                <a:cubicBezTo>
                  <a:pt x="19649" y="0"/>
                  <a:pt x="20287" y="264"/>
                  <a:pt x="20812" y="796"/>
                </a:cubicBezTo>
                <a:cubicBezTo>
                  <a:pt x="21335" y="1321"/>
                  <a:pt x="21600" y="1962"/>
                  <a:pt x="21600" y="2711"/>
                </a:cubicBezTo>
                <a:lnTo>
                  <a:pt x="21600" y="18882"/>
                </a:lnTo>
                <a:cubicBezTo>
                  <a:pt x="21600" y="19267"/>
                  <a:pt x="21526" y="19623"/>
                  <a:pt x="21382" y="19952"/>
                </a:cubicBezTo>
                <a:cubicBezTo>
                  <a:pt x="21235" y="20281"/>
                  <a:pt x="21041" y="20563"/>
                  <a:pt x="20803" y="20804"/>
                </a:cubicBezTo>
                <a:cubicBezTo>
                  <a:pt x="20566" y="21042"/>
                  <a:pt x="20278" y="21232"/>
                  <a:pt x="19940" y="21376"/>
                </a:cubicBezTo>
                <a:cubicBezTo>
                  <a:pt x="19602" y="21523"/>
                  <a:pt x="19256" y="21594"/>
                  <a:pt x="18897" y="21594"/>
                </a:cubicBezTo>
                <a:lnTo>
                  <a:pt x="12065" y="21594"/>
                </a:lnTo>
                <a:lnTo>
                  <a:pt x="12065" y="12552"/>
                </a:lnTo>
                <a:lnTo>
                  <a:pt x="14486" y="12552"/>
                </a:lnTo>
                <a:cubicBezTo>
                  <a:pt x="14594" y="12552"/>
                  <a:pt x="14697" y="12516"/>
                  <a:pt x="14788" y="12440"/>
                </a:cubicBezTo>
                <a:cubicBezTo>
                  <a:pt x="14876" y="12367"/>
                  <a:pt x="14920" y="12267"/>
                  <a:pt x="14920" y="12143"/>
                </a:cubicBezTo>
                <a:lnTo>
                  <a:pt x="15088" y="9779"/>
                </a:lnTo>
                <a:cubicBezTo>
                  <a:pt x="15088" y="9649"/>
                  <a:pt x="15050" y="9538"/>
                  <a:pt x="14976" y="9444"/>
                </a:cubicBezTo>
                <a:cubicBezTo>
                  <a:pt x="14882" y="9350"/>
                  <a:pt x="14773" y="9303"/>
                  <a:pt x="14653" y="9303"/>
                </a:cubicBezTo>
                <a:lnTo>
                  <a:pt x="12065" y="9303"/>
                </a:lnTo>
                <a:lnTo>
                  <a:pt x="12065" y="8263"/>
                </a:lnTo>
                <a:cubicBezTo>
                  <a:pt x="12065" y="7878"/>
                  <a:pt x="12115" y="7622"/>
                  <a:pt x="12215" y="7496"/>
                </a:cubicBezTo>
                <a:cubicBezTo>
                  <a:pt x="12312" y="7370"/>
                  <a:pt x="12565" y="7308"/>
                  <a:pt x="12964" y="7308"/>
                </a:cubicBezTo>
                <a:cubicBezTo>
                  <a:pt x="13202" y="7308"/>
                  <a:pt x="13458" y="7326"/>
                  <a:pt x="13745" y="7367"/>
                </a:cubicBezTo>
                <a:cubicBezTo>
                  <a:pt x="14033" y="7405"/>
                  <a:pt x="14306" y="7455"/>
                  <a:pt x="14568" y="7520"/>
                </a:cubicBezTo>
                <a:cubicBezTo>
                  <a:pt x="14624" y="7520"/>
                  <a:pt x="14685" y="7514"/>
                  <a:pt x="14759" y="7499"/>
                </a:cubicBezTo>
                <a:cubicBezTo>
                  <a:pt x="14829" y="7484"/>
                  <a:pt x="14882" y="7458"/>
                  <a:pt x="14920" y="7423"/>
                </a:cubicBezTo>
                <a:cubicBezTo>
                  <a:pt x="15014" y="7367"/>
                  <a:pt x="15079" y="7264"/>
                  <a:pt x="15117" y="7114"/>
                </a:cubicBezTo>
                <a:lnTo>
                  <a:pt x="15437" y="4837"/>
                </a:lnTo>
                <a:cubicBezTo>
                  <a:pt x="15478" y="4564"/>
                  <a:pt x="15361" y="4403"/>
                  <a:pt x="15088" y="4347"/>
                </a:cubicBezTo>
                <a:cubicBezTo>
                  <a:pt x="14245" y="4112"/>
                  <a:pt x="13364" y="4000"/>
                  <a:pt x="12444" y="4009"/>
                </a:cubicBezTo>
                <a:cubicBezTo>
                  <a:pt x="9625" y="4009"/>
                  <a:pt x="8212" y="5384"/>
                  <a:pt x="8212" y="8128"/>
                </a:cubicBezTo>
                <a:lnTo>
                  <a:pt x="8212" y="9308"/>
                </a:lnTo>
                <a:lnTo>
                  <a:pt x="6764" y="9308"/>
                </a:lnTo>
                <a:cubicBezTo>
                  <a:pt x="6455" y="9308"/>
                  <a:pt x="6306" y="9458"/>
                  <a:pt x="6317" y="9758"/>
                </a:cubicBezTo>
                <a:lnTo>
                  <a:pt x="6317" y="12120"/>
                </a:lnTo>
                <a:cubicBezTo>
                  <a:pt x="6317" y="12234"/>
                  <a:pt x="6356" y="12334"/>
                  <a:pt x="6444" y="12425"/>
                </a:cubicBezTo>
                <a:cubicBezTo>
                  <a:pt x="6526" y="12514"/>
                  <a:pt x="6632" y="12558"/>
                  <a:pt x="6764" y="12558"/>
                </a:cubicBezTo>
                <a:lnTo>
                  <a:pt x="8212" y="12558"/>
                </a:lnTo>
                <a:lnTo>
                  <a:pt x="8212" y="21600"/>
                </a:lnTo>
                <a:lnTo>
                  <a:pt x="2684" y="21600"/>
                </a:lnTo>
                <a:cubicBezTo>
                  <a:pt x="2320" y="21600"/>
                  <a:pt x="1973" y="21529"/>
                  <a:pt x="1647" y="21382"/>
                </a:cubicBezTo>
                <a:cubicBezTo>
                  <a:pt x="1321" y="21238"/>
                  <a:pt x="1033" y="21047"/>
                  <a:pt x="795" y="20809"/>
                </a:cubicBezTo>
                <a:cubicBezTo>
                  <a:pt x="558" y="20569"/>
                  <a:pt x="364" y="20287"/>
                  <a:pt x="220" y="19957"/>
                </a:cubicBezTo>
                <a:cubicBezTo>
                  <a:pt x="76" y="19628"/>
                  <a:pt x="0" y="19273"/>
                  <a:pt x="0" y="18888"/>
                </a:cubicBezTo>
                <a:lnTo>
                  <a:pt x="0" y="2717"/>
                </a:lnTo>
                <a:cubicBezTo>
                  <a:pt x="0" y="2352"/>
                  <a:pt x="76" y="2000"/>
                  <a:pt x="220" y="1662"/>
                </a:cubicBezTo>
                <a:cubicBezTo>
                  <a:pt x="364" y="1327"/>
                  <a:pt x="558" y="1036"/>
                  <a:pt x="795" y="801"/>
                </a:cubicBezTo>
                <a:cubicBezTo>
                  <a:pt x="1033" y="557"/>
                  <a:pt x="1321" y="369"/>
                  <a:pt x="1647" y="222"/>
                </a:cubicBezTo>
                <a:cubicBezTo>
                  <a:pt x="1973" y="75"/>
                  <a:pt x="2320" y="5"/>
                  <a:pt x="2684" y="5"/>
                </a:cubicBezTo>
                <a:lnTo>
                  <a:pt x="18897" y="5"/>
                </a:lnTo>
                <a:lnTo>
                  <a:pt x="18897" y="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4284" tIns="14284" rIns="14284" bIns="14284" anchor="ctr"/>
          <a:lstStyle/>
          <a:p>
            <a:endParaRPr lang="zh-CN" altLang="en-US" sz="1900" dirty="0">
              <a:solidFill>
                <a:schemeClr val="bg1"/>
              </a:solidFill>
              <a:cs typeface="+mn-ea"/>
              <a:sym typeface="+mn-lt"/>
            </a:endParaRPr>
          </a:p>
        </p:txBody>
      </p:sp>
      <p:sp>
        <p:nvSpPr>
          <p:cNvPr id="30737" name="AutoShape 17"/>
          <p:cNvSpPr>
            <a:spLocks/>
          </p:cNvSpPr>
          <p:nvPr/>
        </p:nvSpPr>
        <p:spPr bwMode="auto">
          <a:xfrm>
            <a:off x="2393236" y="2281697"/>
            <a:ext cx="600630" cy="599935"/>
          </a:xfrm>
          <a:custGeom>
            <a:avLst/>
            <a:gdLst>
              <a:gd name="T0" fmla="*/ 895305 w 19679"/>
              <a:gd name="T1" fmla="*/ 981009 h 19679"/>
              <a:gd name="T2" fmla="*/ 895305 w 19679"/>
              <a:gd name="T3" fmla="*/ 981009 h 19679"/>
              <a:gd name="T4" fmla="*/ 895305 w 19679"/>
              <a:gd name="T5" fmla="*/ 981009 h 19679"/>
              <a:gd name="T6" fmla="*/ 895305 w 19679"/>
              <a:gd name="T7" fmla="*/ 981009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lumMod val="65000"/>
            </a:schemeClr>
          </a:solidFill>
          <a:ln>
            <a:noFill/>
          </a:ln>
          <a:effectLst/>
        </p:spPr>
        <p:txBody>
          <a:bodyPr lIns="17140" tIns="17140" rIns="17140" bIns="17140" anchor="ctr"/>
          <a:lstStyle/>
          <a:p>
            <a:endParaRPr lang="zh-CN" altLang="en-US" sz="1900" dirty="0">
              <a:solidFill>
                <a:schemeClr val="bg1"/>
              </a:solidFill>
              <a:cs typeface="+mn-ea"/>
              <a:sym typeface="+mn-lt"/>
            </a:endParaRPr>
          </a:p>
        </p:txBody>
      </p:sp>
      <p:sp>
        <p:nvSpPr>
          <p:cNvPr id="30738" name="AutoShape 18"/>
          <p:cNvSpPr>
            <a:spLocks/>
          </p:cNvSpPr>
          <p:nvPr/>
        </p:nvSpPr>
        <p:spPr bwMode="auto">
          <a:xfrm>
            <a:off x="2637832" y="2444261"/>
            <a:ext cx="184768" cy="184882"/>
          </a:xfrm>
          <a:custGeom>
            <a:avLst/>
            <a:gdLst>
              <a:gd name="T0" fmla="*/ 275432 w 21600"/>
              <a:gd name="T1" fmla="*/ 275431 h 21600"/>
              <a:gd name="T2" fmla="*/ 275432 w 21600"/>
              <a:gd name="T3" fmla="*/ 275431 h 21600"/>
              <a:gd name="T4" fmla="*/ 275432 w 21600"/>
              <a:gd name="T5" fmla="*/ 275431 h 21600"/>
              <a:gd name="T6" fmla="*/ 275432 w 21600"/>
              <a:gd name="T7" fmla="*/ 27543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1"/>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3"/>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600" y="9409"/>
                  <a:pt x="21600" y="10002"/>
                </a:cubicBezTo>
                <a:cubicBezTo>
                  <a:pt x="21600"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7"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1"/>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4284" tIns="14284" rIns="14284" bIns="14284" anchor="ctr"/>
          <a:lstStyle/>
          <a:p>
            <a:endParaRPr lang="zh-CN" altLang="en-US" sz="1900" dirty="0">
              <a:solidFill>
                <a:schemeClr val="bg1"/>
              </a:solidFill>
              <a:cs typeface="+mn-ea"/>
              <a:sym typeface="+mn-lt"/>
            </a:endParaRPr>
          </a:p>
        </p:txBody>
      </p:sp>
      <p:sp>
        <p:nvSpPr>
          <p:cNvPr id="30739" name="AutoShape 19"/>
          <p:cNvSpPr>
            <a:spLocks/>
          </p:cNvSpPr>
          <p:nvPr/>
        </p:nvSpPr>
        <p:spPr bwMode="auto">
          <a:xfrm>
            <a:off x="1022057" y="1100503"/>
            <a:ext cx="7053467" cy="3561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242809">
              <a:lnSpc>
                <a:spcPct val="120000"/>
              </a:lnSpc>
              <a:spcBef>
                <a:spcPts val="638"/>
              </a:spcBef>
            </a:pPr>
            <a:r>
              <a:rPr lang="es-ES" altLang="zh-CN" sz="700" dirty="0">
                <a:solidFill>
                  <a:schemeClr val="bg1">
                    <a:lumMod val="65000"/>
                  </a:schemeClr>
                </a:solidFill>
                <a:cs typeface="+mn-ea"/>
                <a:sym typeface="+mn-lt"/>
              </a:rPr>
              <a:t>Lorem ipsum dolor sit amet, consectetur adipiscing elit. Integer mollis vehicula ligula ut faucibus. Curabitur vestibulum consequat urna et vehicula. Suspendisse feugiat biben- dum egestas. Sed bibendum urna id sem tincidunt commodoat dictum lectus. Fusce felis tellus, volutpat quis venenatis non, adipiscing quis orci. Integer condimentum leo ut erat ultrices mollis. Nunc ut quam adipiscing, elementum enim ac, ullamcorper magna</a:t>
            </a:r>
            <a:endParaRPr lang="es-ES" altLang="zh-CN" sz="1900" dirty="0">
              <a:solidFill>
                <a:schemeClr val="bg1">
                  <a:lumMod val="65000"/>
                </a:schemeClr>
              </a:solidFill>
              <a:cs typeface="+mn-ea"/>
              <a:sym typeface="+mn-lt"/>
            </a:endParaRPr>
          </a:p>
        </p:txBody>
      </p:sp>
      <p:sp>
        <p:nvSpPr>
          <p:cNvPr id="30744" name="AutoShape 24"/>
          <p:cNvSpPr>
            <a:spLocks/>
          </p:cNvSpPr>
          <p:nvPr/>
        </p:nvSpPr>
        <p:spPr bwMode="auto">
          <a:xfrm>
            <a:off x="1022057" y="4041062"/>
            <a:ext cx="7053467" cy="356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242809">
              <a:lnSpc>
                <a:spcPct val="120000"/>
              </a:lnSpc>
              <a:spcBef>
                <a:spcPts val="638"/>
              </a:spcBef>
            </a:pPr>
            <a:r>
              <a:rPr lang="es-ES" altLang="zh-CN" sz="700" dirty="0">
                <a:solidFill>
                  <a:schemeClr val="bg1">
                    <a:lumMod val="65000"/>
                  </a:schemeClr>
                </a:solidFill>
                <a:cs typeface="+mn-ea"/>
                <a:sym typeface="+mn-lt"/>
              </a:rPr>
              <a:t>Lorem ipsum dolor sit amet, consectetur adipiscing elit. Integer mollis vehicula ligula ut faucibus. Curabitur vestibulum consequat urna et vehicula. Suspendisse feugiat biben- dum egestas. Sed bibendum urna id sem tincidunt commodoat dictum lectus. Fusce felis tellus, volutpat quis venenatis non, adipiscing quis orci. Integer condimentum leo ut erat ultrices mollis. Nunc ut quam adipiscing, elementum enim ac, ullamcorper magna. Curabitur a felis eu tellus tincidunt rhoncus. Cras rhoncus diam tortor, id cursus purus.</a:t>
            </a:r>
            <a:endParaRPr lang="es-ES" altLang="zh-CN" sz="1900" dirty="0">
              <a:solidFill>
                <a:schemeClr val="bg1">
                  <a:lumMod val="65000"/>
                </a:schemeClr>
              </a:solidFill>
              <a:cs typeface="+mn-ea"/>
              <a:sym typeface="+mn-lt"/>
            </a:endParaRPr>
          </a:p>
        </p:txBody>
      </p:sp>
      <p:sp>
        <p:nvSpPr>
          <p:cNvPr id="30745" name="AutoShape 25"/>
          <p:cNvSpPr>
            <a:spLocks/>
          </p:cNvSpPr>
          <p:nvPr/>
        </p:nvSpPr>
        <p:spPr bwMode="auto">
          <a:xfrm>
            <a:off x="1024437" y="3809415"/>
            <a:ext cx="4676523" cy="2286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4" tIns="14284" rIns="14284" bIns="14284" anchor="ct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374963110"/>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0739"/>
                                        </p:tgtEl>
                                        <p:attrNameLst>
                                          <p:attrName>style.visibility</p:attrName>
                                        </p:attrNameLst>
                                      </p:cBhvr>
                                      <p:to>
                                        <p:strVal val="visible"/>
                                      </p:to>
                                    </p:set>
                                    <p:anim calcmode="lin" valueType="num">
                                      <p:cBhvr additive="base">
                                        <p:cTn id="7" dur="500" fill="hold"/>
                                        <p:tgtEl>
                                          <p:spTgt spid="30739"/>
                                        </p:tgtEl>
                                        <p:attrNameLst>
                                          <p:attrName>ppt_x</p:attrName>
                                        </p:attrNameLst>
                                      </p:cBhvr>
                                      <p:tavLst>
                                        <p:tav tm="0">
                                          <p:val>
                                            <p:strVal val="1+#ppt_w/2"/>
                                          </p:val>
                                        </p:tav>
                                        <p:tav tm="100000">
                                          <p:val>
                                            <p:strVal val="#ppt_x"/>
                                          </p:val>
                                        </p:tav>
                                      </p:tavLst>
                                    </p:anim>
                                    <p:anim calcmode="lin" valueType="num">
                                      <p:cBhvr additive="base">
                                        <p:cTn id="8" dur="500" fill="hold"/>
                                        <p:tgtEl>
                                          <p:spTgt spid="3073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0744"/>
                                        </p:tgtEl>
                                        <p:attrNameLst>
                                          <p:attrName>style.visibility</p:attrName>
                                        </p:attrNameLst>
                                      </p:cBhvr>
                                      <p:to>
                                        <p:strVal val="visible"/>
                                      </p:to>
                                    </p:set>
                                    <p:anim calcmode="lin" valueType="num">
                                      <p:cBhvr additive="base">
                                        <p:cTn id="12" dur="500" fill="hold"/>
                                        <p:tgtEl>
                                          <p:spTgt spid="30744"/>
                                        </p:tgtEl>
                                        <p:attrNameLst>
                                          <p:attrName>ppt_x</p:attrName>
                                        </p:attrNameLst>
                                      </p:cBhvr>
                                      <p:tavLst>
                                        <p:tav tm="0">
                                          <p:val>
                                            <p:strVal val="1+#ppt_w/2"/>
                                          </p:val>
                                        </p:tav>
                                        <p:tav tm="100000">
                                          <p:val>
                                            <p:strVal val="#ppt_x"/>
                                          </p:val>
                                        </p:tav>
                                      </p:tavLst>
                                    </p:anim>
                                    <p:anim calcmode="lin" valueType="num">
                                      <p:cBhvr additive="base">
                                        <p:cTn id="13" dur="500" fill="hold"/>
                                        <p:tgtEl>
                                          <p:spTgt spid="30744"/>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0745"/>
                                        </p:tgtEl>
                                        <p:attrNameLst>
                                          <p:attrName>style.visibility</p:attrName>
                                        </p:attrNameLst>
                                      </p:cBhvr>
                                      <p:to>
                                        <p:strVal val="visible"/>
                                      </p:to>
                                    </p:set>
                                    <p:anim calcmode="lin" valueType="num">
                                      <p:cBhvr additive="base">
                                        <p:cTn id="17" dur="500" fill="hold"/>
                                        <p:tgtEl>
                                          <p:spTgt spid="30745"/>
                                        </p:tgtEl>
                                        <p:attrNameLst>
                                          <p:attrName>ppt_x</p:attrName>
                                        </p:attrNameLst>
                                      </p:cBhvr>
                                      <p:tavLst>
                                        <p:tav tm="0">
                                          <p:val>
                                            <p:strVal val="1+#ppt_w/2"/>
                                          </p:val>
                                        </p:tav>
                                        <p:tav tm="100000">
                                          <p:val>
                                            <p:strVal val="#ppt_x"/>
                                          </p:val>
                                        </p:tav>
                                      </p:tavLst>
                                    </p:anim>
                                    <p:anim calcmode="lin" valueType="num">
                                      <p:cBhvr additive="base">
                                        <p:cTn id="18" dur="500" fill="hold"/>
                                        <p:tgtEl>
                                          <p:spTgt spid="30745"/>
                                        </p:tgtEl>
                                        <p:attrNameLst>
                                          <p:attrName>ppt_y</p:attrName>
                                        </p:attrNameLst>
                                      </p:cBhvr>
                                      <p:tavLst>
                                        <p:tav tm="0">
                                          <p:val>
                                            <p:strVal val="#ppt_y"/>
                                          </p:val>
                                        </p:tav>
                                        <p:tav tm="100000">
                                          <p:val>
                                            <p:strVal val="#ppt_y"/>
                                          </p:val>
                                        </p:tav>
                                      </p:tavLst>
                                    </p:anim>
                                  </p:childTnLst>
                                </p:cTn>
                              </p:par>
                              <p:par>
                                <p:cTn id="19" presetID="52" presetClass="entr" presetSubtype="0" fill="hold" grpId="0" nodeType="withEffect">
                                  <p:stCondLst>
                                    <p:cond delay="0"/>
                                  </p:stCondLst>
                                  <p:childTnLst>
                                    <p:set>
                                      <p:cBhvr>
                                        <p:cTn id="20" dur="1" fill="hold">
                                          <p:stCondLst>
                                            <p:cond delay="0"/>
                                          </p:stCondLst>
                                        </p:cTn>
                                        <p:tgtEl>
                                          <p:spTgt spid="30721"/>
                                        </p:tgtEl>
                                        <p:attrNameLst>
                                          <p:attrName>style.visibility</p:attrName>
                                        </p:attrNameLst>
                                      </p:cBhvr>
                                      <p:to>
                                        <p:strVal val="visible"/>
                                      </p:to>
                                    </p:set>
                                    <p:animScale>
                                      <p:cBhvr>
                                        <p:cTn id="21" dur="1000" decel="50000" fill="hold">
                                          <p:stCondLst>
                                            <p:cond delay="0"/>
                                          </p:stCondLst>
                                        </p:cTn>
                                        <p:tgtEl>
                                          <p:spTgt spid="307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0721"/>
                                        </p:tgtEl>
                                        <p:attrNameLst>
                                          <p:attrName>ppt_x</p:attrName>
                                          <p:attrName>ppt_y</p:attrName>
                                        </p:attrNameLst>
                                      </p:cBhvr>
                                    </p:animMotion>
                                    <p:animEffect transition="in" filter="fade">
                                      <p:cBhvr>
                                        <p:cTn id="23" dur="1000"/>
                                        <p:tgtEl>
                                          <p:spTgt spid="30721"/>
                                        </p:tgtEl>
                                      </p:cBhvr>
                                    </p:animEffect>
                                  </p:childTnLst>
                                </p:cTn>
                              </p:par>
                              <p:par>
                                <p:cTn id="24" presetID="52" presetClass="entr" presetSubtype="0" fill="hold" grpId="0" nodeType="withEffect">
                                  <p:stCondLst>
                                    <p:cond delay="0"/>
                                  </p:stCondLst>
                                  <p:childTnLst>
                                    <p:set>
                                      <p:cBhvr>
                                        <p:cTn id="25" dur="1" fill="hold">
                                          <p:stCondLst>
                                            <p:cond delay="0"/>
                                          </p:stCondLst>
                                        </p:cTn>
                                        <p:tgtEl>
                                          <p:spTgt spid="30722"/>
                                        </p:tgtEl>
                                        <p:attrNameLst>
                                          <p:attrName>style.visibility</p:attrName>
                                        </p:attrNameLst>
                                      </p:cBhvr>
                                      <p:to>
                                        <p:strVal val="visible"/>
                                      </p:to>
                                    </p:set>
                                    <p:animScale>
                                      <p:cBhvr>
                                        <p:cTn id="26" dur="1000" decel="50000" fill="hold">
                                          <p:stCondLst>
                                            <p:cond delay="0"/>
                                          </p:stCondLst>
                                        </p:cTn>
                                        <p:tgtEl>
                                          <p:spTgt spid="307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30722"/>
                                        </p:tgtEl>
                                        <p:attrNameLst>
                                          <p:attrName>ppt_x</p:attrName>
                                          <p:attrName>ppt_y</p:attrName>
                                        </p:attrNameLst>
                                      </p:cBhvr>
                                    </p:animMotion>
                                    <p:animEffect transition="in" filter="fade">
                                      <p:cBhvr>
                                        <p:cTn id="28" dur="1000"/>
                                        <p:tgtEl>
                                          <p:spTgt spid="30722"/>
                                        </p:tgtEl>
                                      </p:cBhvr>
                                    </p:animEffect>
                                  </p:childTnLst>
                                </p:cTn>
                              </p:par>
                              <p:par>
                                <p:cTn id="29" presetID="52" presetClass="entr" presetSubtype="0" fill="hold" grpId="0" nodeType="withEffect">
                                  <p:stCondLst>
                                    <p:cond delay="0"/>
                                  </p:stCondLst>
                                  <p:childTnLst>
                                    <p:set>
                                      <p:cBhvr>
                                        <p:cTn id="30" dur="1" fill="hold">
                                          <p:stCondLst>
                                            <p:cond delay="0"/>
                                          </p:stCondLst>
                                        </p:cTn>
                                        <p:tgtEl>
                                          <p:spTgt spid="30723"/>
                                        </p:tgtEl>
                                        <p:attrNameLst>
                                          <p:attrName>style.visibility</p:attrName>
                                        </p:attrNameLst>
                                      </p:cBhvr>
                                      <p:to>
                                        <p:strVal val="visible"/>
                                      </p:to>
                                    </p:set>
                                    <p:animScale>
                                      <p:cBhvr>
                                        <p:cTn id="31" dur="1000" decel="50000" fill="hold">
                                          <p:stCondLst>
                                            <p:cond delay="0"/>
                                          </p:stCondLst>
                                        </p:cTn>
                                        <p:tgtEl>
                                          <p:spTgt spid="307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30723"/>
                                        </p:tgtEl>
                                        <p:attrNameLst>
                                          <p:attrName>ppt_x</p:attrName>
                                          <p:attrName>ppt_y</p:attrName>
                                        </p:attrNameLst>
                                      </p:cBhvr>
                                    </p:animMotion>
                                    <p:animEffect transition="in" filter="fade">
                                      <p:cBhvr>
                                        <p:cTn id="33" dur="1000"/>
                                        <p:tgtEl>
                                          <p:spTgt spid="30723"/>
                                        </p:tgtEl>
                                      </p:cBhvr>
                                    </p:animEffect>
                                  </p:childTnLst>
                                </p:cTn>
                              </p:par>
                              <p:par>
                                <p:cTn id="34" presetID="52" presetClass="entr" presetSubtype="0" fill="hold" grpId="0" nodeType="withEffect">
                                  <p:stCondLst>
                                    <p:cond delay="0"/>
                                  </p:stCondLst>
                                  <p:childTnLst>
                                    <p:set>
                                      <p:cBhvr>
                                        <p:cTn id="35" dur="1" fill="hold">
                                          <p:stCondLst>
                                            <p:cond delay="0"/>
                                          </p:stCondLst>
                                        </p:cTn>
                                        <p:tgtEl>
                                          <p:spTgt spid="30724"/>
                                        </p:tgtEl>
                                        <p:attrNameLst>
                                          <p:attrName>style.visibility</p:attrName>
                                        </p:attrNameLst>
                                      </p:cBhvr>
                                      <p:to>
                                        <p:strVal val="visible"/>
                                      </p:to>
                                    </p:set>
                                    <p:animScale>
                                      <p:cBhvr>
                                        <p:cTn id="36" dur="1000" decel="50000" fill="hold">
                                          <p:stCondLst>
                                            <p:cond delay="0"/>
                                          </p:stCondLst>
                                        </p:cTn>
                                        <p:tgtEl>
                                          <p:spTgt spid="307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0724"/>
                                        </p:tgtEl>
                                        <p:attrNameLst>
                                          <p:attrName>ppt_x</p:attrName>
                                          <p:attrName>ppt_y</p:attrName>
                                        </p:attrNameLst>
                                      </p:cBhvr>
                                    </p:animMotion>
                                    <p:animEffect transition="in" filter="fade">
                                      <p:cBhvr>
                                        <p:cTn id="38" dur="1000"/>
                                        <p:tgtEl>
                                          <p:spTgt spid="30724"/>
                                        </p:tgtEl>
                                      </p:cBhvr>
                                    </p:animEffect>
                                  </p:childTnLst>
                                </p:cTn>
                              </p:par>
                              <p:par>
                                <p:cTn id="39" presetID="52" presetClass="entr" presetSubtype="0" fill="hold" grpId="0" nodeType="withEffect">
                                  <p:stCondLst>
                                    <p:cond delay="0"/>
                                  </p:stCondLst>
                                  <p:childTnLst>
                                    <p:set>
                                      <p:cBhvr>
                                        <p:cTn id="40" dur="1" fill="hold">
                                          <p:stCondLst>
                                            <p:cond delay="0"/>
                                          </p:stCondLst>
                                        </p:cTn>
                                        <p:tgtEl>
                                          <p:spTgt spid="30725"/>
                                        </p:tgtEl>
                                        <p:attrNameLst>
                                          <p:attrName>style.visibility</p:attrName>
                                        </p:attrNameLst>
                                      </p:cBhvr>
                                      <p:to>
                                        <p:strVal val="visible"/>
                                      </p:to>
                                    </p:set>
                                    <p:animScale>
                                      <p:cBhvr>
                                        <p:cTn id="41" dur="1000" decel="50000" fill="hold">
                                          <p:stCondLst>
                                            <p:cond delay="0"/>
                                          </p:stCondLst>
                                        </p:cTn>
                                        <p:tgtEl>
                                          <p:spTgt spid="307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30725"/>
                                        </p:tgtEl>
                                        <p:attrNameLst>
                                          <p:attrName>ppt_x</p:attrName>
                                          <p:attrName>ppt_y</p:attrName>
                                        </p:attrNameLst>
                                      </p:cBhvr>
                                    </p:animMotion>
                                    <p:animEffect transition="in" filter="fade">
                                      <p:cBhvr>
                                        <p:cTn id="43" dur="1000"/>
                                        <p:tgtEl>
                                          <p:spTgt spid="30725"/>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30726"/>
                                        </p:tgtEl>
                                        <p:attrNameLst>
                                          <p:attrName>style.visibility</p:attrName>
                                        </p:attrNameLst>
                                      </p:cBhvr>
                                      <p:to>
                                        <p:strVal val="visible"/>
                                      </p:to>
                                    </p:set>
                                    <p:animScale>
                                      <p:cBhvr>
                                        <p:cTn id="46" dur="1000" decel="50000" fill="hold">
                                          <p:stCondLst>
                                            <p:cond delay="0"/>
                                          </p:stCondLst>
                                        </p:cTn>
                                        <p:tgtEl>
                                          <p:spTgt spid="307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30726"/>
                                        </p:tgtEl>
                                        <p:attrNameLst>
                                          <p:attrName>ppt_x</p:attrName>
                                          <p:attrName>ppt_y</p:attrName>
                                        </p:attrNameLst>
                                      </p:cBhvr>
                                    </p:animMotion>
                                    <p:animEffect transition="in" filter="fade">
                                      <p:cBhvr>
                                        <p:cTn id="48" dur="1000"/>
                                        <p:tgtEl>
                                          <p:spTgt spid="30726"/>
                                        </p:tgtEl>
                                      </p:cBhvr>
                                    </p:animEffect>
                                  </p:childTnLst>
                                </p:cTn>
                              </p:par>
                              <p:par>
                                <p:cTn id="49" presetID="52" presetClass="entr" presetSubtype="0" fill="hold" grpId="0" nodeType="withEffect">
                                  <p:stCondLst>
                                    <p:cond delay="0"/>
                                  </p:stCondLst>
                                  <p:childTnLst>
                                    <p:set>
                                      <p:cBhvr>
                                        <p:cTn id="50" dur="1" fill="hold">
                                          <p:stCondLst>
                                            <p:cond delay="0"/>
                                          </p:stCondLst>
                                        </p:cTn>
                                        <p:tgtEl>
                                          <p:spTgt spid="30727"/>
                                        </p:tgtEl>
                                        <p:attrNameLst>
                                          <p:attrName>style.visibility</p:attrName>
                                        </p:attrNameLst>
                                      </p:cBhvr>
                                      <p:to>
                                        <p:strVal val="visible"/>
                                      </p:to>
                                    </p:set>
                                    <p:animScale>
                                      <p:cBhvr>
                                        <p:cTn id="51" dur="1000" decel="50000" fill="hold">
                                          <p:stCondLst>
                                            <p:cond delay="0"/>
                                          </p:stCondLst>
                                        </p:cTn>
                                        <p:tgtEl>
                                          <p:spTgt spid="307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30727"/>
                                        </p:tgtEl>
                                        <p:attrNameLst>
                                          <p:attrName>ppt_x</p:attrName>
                                          <p:attrName>ppt_y</p:attrName>
                                        </p:attrNameLst>
                                      </p:cBhvr>
                                    </p:animMotion>
                                    <p:animEffect transition="in" filter="fade">
                                      <p:cBhvr>
                                        <p:cTn id="53" dur="1000"/>
                                        <p:tgtEl>
                                          <p:spTgt spid="30727"/>
                                        </p:tgtEl>
                                      </p:cBhvr>
                                    </p:animEffect>
                                  </p:childTnLst>
                                </p:cTn>
                              </p:par>
                              <p:par>
                                <p:cTn id="54" presetID="52" presetClass="entr" presetSubtype="0" fill="hold" grpId="0" nodeType="withEffect">
                                  <p:stCondLst>
                                    <p:cond delay="0"/>
                                  </p:stCondLst>
                                  <p:childTnLst>
                                    <p:set>
                                      <p:cBhvr>
                                        <p:cTn id="55" dur="1" fill="hold">
                                          <p:stCondLst>
                                            <p:cond delay="0"/>
                                          </p:stCondLst>
                                        </p:cTn>
                                        <p:tgtEl>
                                          <p:spTgt spid="30728"/>
                                        </p:tgtEl>
                                        <p:attrNameLst>
                                          <p:attrName>style.visibility</p:attrName>
                                        </p:attrNameLst>
                                      </p:cBhvr>
                                      <p:to>
                                        <p:strVal val="visible"/>
                                      </p:to>
                                    </p:set>
                                    <p:animScale>
                                      <p:cBhvr>
                                        <p:cTn id="56" dur="1000" decel="50000" fill="hold">
                                          <p:stCondLst>
                                            <p:cond delay="0"/>
                                          </p:stCondLst>
                                        </p:cTn>
                                        <p:tgtEl>
                                          <p:spTgt spid="307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1000" decel="50000" fill="hold">
                                          <p:stCondLst>
                                            <p:cond delay="0"/>
                                          </p:stCondLst>
                                        </p:cTn>
                                        <p:tgtEl>
                                          <p:spTgt spid="30728"/>
                                        </p:tgtEl>
                                        <p:attrNameLst>
                                          <p:attrName>ppt_x</p:attrName>
                                          <p:attrName>ppt_y</p:attrName>
                                        </p:attrNameLst>
                                      </p:cBhvr>
                                    </p:animMotion>
                                    <p:animEffect transition="in" filter="fade">
                                      <p:cBhvr>
                                        <p:cTn id="58" dur="1000"/>
                                        <p:tgtEl>
                                          <p:spTgt spid="30728"/>
                                        </p:tgtEl>
                                      </p:cBhvr>
                                    </p:animEffect>
                                  </p:childTnLst>
                                </p:cTn>
                              </p:par>
                              <p:par>
                                <p:cTn id="59" presetID="52" presetClass="entr" presetSubtype="0" fill="hold" grpId="0" nodeType="withEffect">
                                  <p:stCondLst>
                                    <p:cond delay="0"/>
                                  </p:stCondLst>
                                  <p:childTnLst>
                                    <p:set>
                                      <p:cBhvr>
                                        <p:cTn id="60" dur="1" fill="hold">
                                          <p:stCondLst>
                                            <p:cond delay="0"/>
                                          </p:stCondLst>
                                        </p:cTn>
                                        <p:tgtEl>
                                          <p:spTgt spid="30729"/>
                                        </p:tgtEl>
                                        <p:attrNameLst>
                                          <p:attrName>style.visibility</p:attrName>
                                        </p:attrNameLst>
                                      </p:cBhvr>
                                      <p:to>
                                        <p:strVal val="visible"/>
                                      </p:to>
                                    </p:set>
                                    <p:animScale>
                                      <p:cBhvr>
                                        <p:cTn id="61" dur="1000" decel="50000" fill="hold">
                                          <p:stCondLst>
                                            <p:cond delay="0"/>
                                          </p:stCondLst>
                                        </p:cTn>
                                        <p:tgtEl>
                                          <p:spTgt spid="307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1000" decel="50000" fill="hold">
                                          <p:stCondLst>
                                            <p:cond delay="0"/>
                                          </p:stCondLst>
                                        </p:cTn>
                                        <p:tgtEl>
                                          <p:spTgt spid="30729"/>
                                        </p:tgtEl>
                                        <p:attrNameLst>
                                          <p:attrName>ppt_x</p:attrName>
                                          <p:attrName>ppt_y</p:attrName>
                                        </p:attrNameLst>
                                      </p:cBhvr>
                                    </p:animMotion>
                                    <p:animEffect transition="in" filter="fade">
                                      <p:cBhvr>
                                        <p:cTn id="63" dur="1000"/>
                                        <p:tgtEl>
                                          <p:spTgt spid="30729"/>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30730"/>
                                        </p:tgtEl>
                                        <p:attrNameLst>
                                          <p:attrName>style.visibility</p:attrName>
                                        </p:attrNameLst>
                                      </p:cBhvr>
                                      <p:to>
                                        <p:strVal val="visible"/>
                                      </p:to>
                                    </p:set>
                                    <p:animScale>
                                      <p:cBhvr>
                                        <p:cTn id="66" dur="1000" decel="50000" fill="hold">
                                          <p:stCondLst>
                                            <p:cond delay="0"/>
                                          </p:stCondLst>
                                        </p:cTn>
                                        <p:tgtEl>
                                          <p:spTgt spid="307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30730"/>
                                        </p:tgtEl>
                                        <p:attrNameLst>
                                          <p:attrName>ppt_x</p:attrName>
                                          <p:attrName>ppt_y</p:attrName>
                                        </p:attrNameLst>
                                      </p:cBhvr>
                                    </p:animMotion>
                                    <p:animEffect transition="in" filter="fade">
                                      <p:cBhvr>
                                        <p:cTn id="68" dur="1000"/>
                                        <p:tgtEl>
                                          <p:spTgt spid="30730"/>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30731"/>
                                        </p:tgtEl>
                                        <p:attrNameLst>
                                          <p:attrName>style.visibility</p:attrName>
                                        </p:attrNameLst>
                                      </p:cBhvr>
                                      <p:to>
                                        <p:strVal val="visible"/>
                                      </p:to>
                                    </p:set>
                                    <p:animScale>
                                      <p:cBhvr>
                                        <p:cTn id="71" dur="1000" decel="50000" fill="hold">
                                          <p:stCondLst>
                                            <p:cond delay="0"/>
                                          </p:stCondLst>
                                        </p:cTn>
                                        <p:tgtEl>
                                          <p:spTgt spid="307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30731"/>
                                        </p:tgtEl>
                                        <p:attrNameLst>
                                          <p:attrName>ppt_x</p:attrName>
                                          <p:attrName>ppt_y</p:attrName>
                                        </p:attrNameLst>
                                      </p:cBhvr>
                                    </p:animMotion>
                                    <p:animEffect transition="in" filter="fade">
                                      <p:cBhvr>
                                        <p:cTn id="73" dur="1000"/>
                                        <p:tgtEl>
                                          <p:spTgt spid="30731"/>
                                        </p:tgtEl>
                                      </p:cBhvr>
                                    </p:animEffect>
                                  </p:childTnLst>
                                </p:cTn>
                              </p:par>
                              <p:par>
                                <p:cTn id="74" presetID="52" presetClass="entr" presetSubtype="0" fill="hold" grpId="0" nodeType="withEffect">
                                  <p:stCondLst>
                                    <p:cond delay="0"/>
                                  </p:stCondLst>
                                  <p:childTnLst>
                                    <p:set>
                                      <p:cBhvr>
                                        <p:cTn id="75" dur="1" fill="hold">
                                          <p:stCondLst>
                                            <p:cond delay="0"/>
                                          </p:stCondLst>
                                        </p:cTn>
                                        <p:tgtEl>
                                          <p:spTgt spid="30732"/>
                                        </p:tgtEl>
                                        <p:attrNameLst>
                                          <p:attrName>style.visibility</p:attrName>
                                        </p:attrNameLst>
                                      </p:cBhvr>
                                      <p:to>
                                        <p:strVal val="visible"/>
                                      </p:to>
                                    </p:set>
                                    <p:animScale>
                                      <p:cBhvr>
                                        <p:cTn id="76" dur="1000" decel="50000" fill="hold">
                                          <p:stCondLst>
                                            <p:cond delay="0"/>
                                          </p:stCondLst>
                                        </p:cTn>
                                        <p:tgtEl>
                                          <p:spTgt spid="307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7" dur="1000" decel="50000" fill="hold">
                                          <p:stCondLst>
                                            <p:cond delay="0"/>
                                          </p:stCondLst>
                                        </p:cTn>
                                        <p:tgtEl>
                                          <p:spTgt spid="30732"/>
                                        </p:tgtEl>
                                        <p:attrNameLst>
                                          <p:attrName>ppt_x</p:attrName>
                                          <p:attrName>ppt_y</p:attrName>
                                        </p:attrNameLst>
                                      </p:cBhvr>
                                    </p:animMotion>
                                    <p:animEffect transition="in" filter="fade">
                                      <p:cBhvr>
                                        <p:cTn id="78" dur="1000"/>
                                        <p:tgtEl>
                                          <p:spTgt spid="30732"/>
                                        </p:tgtEl>
                                      </p:cBhvr>
                                    </p:animEffect>
                                  </p:childTnLst>
                                </p:cTn>
                              </p:par>
                              <p:par>
                                <p:cTn id="79" presetID="52" presetClass="entr" presetSubtype="0" fill="hold" grpId="0" nodeType="withEffect">
                                  <p:stCondLst>
                                    <p:cond delay="0"/>
                                  </p:stCondLst>
                                  <p:childTnLst>
                                    <p:set>
                                      <p:cBhvr>
                                        <p:cTn id="80" dur="1" fill="hold">
                                          <p:stCondLst>
                                            <p:cond delay="0"/>
                                          </p:stCondLst>
                                        </p:cTn>
                                        <p:tgtEl>
                                          <p:spTgt spid="30733"/>
                                        </p:tgtEl>
                                        <p:attrNameLst>
                                          <p:attrName>style.visibility</p:attrName>
                                        </p:attrNameLst>
                                      </p:cBhvr>
                                      <p:to>
                                        <p:strVal val="visible"/>
                                      </p:to>
                                    </p:set>
                                    <p:animScale>
                                      <p:cBhvr>
                                        <p:cTn id="81" dur="1000" decel="50000" fill="hold">
                                          <p:stCondLst>
                                            <p:cond delay="0"/>
                                          </p:stCondLst>
                                        </p:cTn>
                                        <p:tgtEl>
                                          <p:spTgt spid="307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1000" decel="50000" fill="hold">
                                          <p:stCondLst>
                                            <p:cond delay="0"/>
                                          </p:stCondLst>
                                        </p:cTn>
                                        <p:tgtEl>
                                          <p:spTgt spid="30733"/>
                                        </p:tgtEl>
                                        <p:attrNameLst>
                                          <p:attrName>ppt_x</p:attrName>
                                          <p:attrName>ppt_y</p:attrName>
                                        </p:attrNameLst>
                                      </p:cBhvr>
                                    </p:animMotion>
                                    <p:animEffect transition="in" filter="fade">
                                      <p:cBhvr>
                                        <p:cTn id="83" dur="1000"/>
                                        <p:tgtEl>
                                          <p:spTgt spid="30733"/>
                                        </p:tgtEl>
                                      </p:cBhvr>
                                    </p:animEffect>
                                  </p:childTnLst>
                                </p:cTn>
                              </p:par>
                              <p:par>
                                <p:cTn id="84" presetID="52" presetClass="entr" presetSubtype="0" fill="hold" grpId="0" nodeType="withEffect">
                                  <p:stCondLst>
                                    <p:cond delay="0"/>
                                  </p:stCondLst>
                                  <p:childTnLst>
                                    <p:set>
                                      <p:cBhvr>
                                        <p:cTn id="85" dur="1" fill="hold">
                                          <p:stCondLst>
                                            <p:cond delay="0"/>
                                          </p:stCondLst>
                                        </p:cTn>
                                        <p:tgtEl>
                                          <p:spTgt spid="30734"/>
                                        </p:tgtEl>
                                        <p:attrNameLst>
                                          <p:attrName>style.visibility</p:attrName>
                                        </p:attrNameLst>
                                      </p:cBhvr>
                                      <p:to>
                                        <p:strVal val="visible"/>
                                      </p:to>
                                    </p:set>
                                    <p:animScale>
                                      <p:cBhvr>
                                        <p:cTn id="86" dur="1000" decel="50000" fill="hold">
                                          <p:stCondLst>
                                            <p:cond delay="0"/>
                                          </p:stCondLst>
                                        </p:cTn>
                                        <p:tgtEl>
                                          <p:spTgt spid="307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7" dur="1000" decel="50000" fill="hold">
                                          <p:stCondLst>
                                            <p:cond delay="0"/>
                                          </p:stCondLst>
                                        </p:cTn>
                                        <p:tgtEl>
                                          <p:spTgt spid="30734"/>
                                        </p:tgtEl>
                                        <p:attrNameLst>
                                          <p:attrName>ppt_x</p:attrName>
                                          <p:attrName>ppt_y</p:attrName>
                                        </p:attrNameLst>
                                      </p:cBhvr>
                                    </p:animMotion>
                                    <p:animEffect transition="in" filter="fade">
                                      <p:cBhvr>
                                        <p:cTn id="88" dur="1000"/>
                                        <p:tgtEl>
                                          <p:spTgt spid="30734"/>
                                        </p:tgtEl>
                                      </p:cBhvr>
                                    </p:animEffect>
                                  </p:childTnLst>
                                </p:cTn>
                              </p:par>
                              <p:par>
                                <p:cTn id="89" presetID="52" presetClass="entr" presetSubtype="0" fill="hold" grpId="0" nodeType="withEffect">
                                  <p:stCondLst>
                                    <p:cond delay="0"/>
                                  </p:stCondLst>
                                  <p:childTnLst>
                                    <p:set>
                                      <p:cBhvr>
                                        <p:cTn id="90" dur="1" fill="hold">
                                          <p:stCondLst>
                                            <p:cond delay="0"/>
                                          </p:stCondLst>
                                        </p:cTn>
                                        <p:tgtEl>
                                          <p:spTgt spid="30735"/>
                                        </p:tgtEl>
                                        <p:attrNameLst>
                                          <p:attrName>style.visibility</p:attrName>
                                        </p:attrNameLst>
                                      </p:cBhvr>
                                      <p:to>
                                        <p:strVal val="visible"/>
                                      </p:to>
                                    </p:set>
                                    <p:animScale>
                                      <p:cBhvr>
                                        <p:cTn id="91" dur="1000" decel="50000" fill="hold">
                                          <p:stCondLst>
                                            <p:cond delay="0"/>
                                          </p:stCondLst>
                                        </p:cTn>
                                        <p:tgtEl>
                                          <p:spTgt spid="307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1000" decel="50000" fill="hold">
                                          <p:stCondLst>
                                            <p:cond delay="0"/>
                                          </p:stCondLst>
                                        </p:cTn>
                                        <p:tgtEl>
                                          <p:spTgt spid="30735"/>
                                        </p:tgtEl>
                                        <p:attrNameLst>
                                          <p:attrName>ppt_x</p:attrName>
                                          <p:attrName>ppt_y</p:attrName>
                                        </p:attrNameLst>
                                      </p:cBhvr>
                                    </p:animMotion>
                                    <p:animEffect transition="in" filter="fade">
                                      <p:cBhvr>
                                        <p:cTn id="93" dur="1000"/>
                                        <p:tgtEl>
                                          <p:spTgt spid="30735"/>
                                        </p:tgtEl>
                                      </p:cBhvr>
                                    </p:animEffect>
                                  </p:childTnLst>
                                </p:cTn>
                              </p:par>
                              <p:par>
                                <p:cTn id="94" presetID="52" presetClass="entr" presetSubtype="0" fill="hold" grpId="0" nodeType="withEffect">
                                  <p:stCondLst>
                                    <p:cond delay="0"/>
                                  </p:stCondLst>
                                  <p:childTnLst>
                                    <p:set>
                                      <p:cBhvr>
                                        <p:cTn id="95" dur="1" fill="hold">
                                          <p:stCondLst>
                                            <p:cond delay="0"/>
                                          </p:stCondLst>
                                        </p:cTn>
                                        <p:tgtEl>
                                          <p:spTgt spid="30736"/>
                                        </p:tgtEl>
                                        <p:attrNameLst>
                                          <p:attrName>style.visibility</p:attrName>
                                        </p:attrNameLst>
                                      </p:cBhvr>
                                      <p:to>
                                        <p:strVal val="visible"/>
                                      </p:to>
                                    </p:set>
                                    <p:animScale>
                                      <p:cBhvr>
                                        <p:cTn id="96" dur="1000" decel="50000" fill="hold">
                                          <p:stCondLst>
                                            <p:cond delay="0"/>
                                          </p:stCondLst>
                                        </p:cTn>
                                        <p:tgtEl>
                                          <p:spTgt spid="307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7" dur="1000" decel="50000" fill="hold">
                                          <p:stCondLst>
                                            <p:cond delay="0"/>
                                          </p:stCondLst>
                                        </p:cTn>
                                        <p:tgtEl>
                                          <p:spTgt spid="30736"/>
                                        </p:tgtEl>
                                        <p:attrNameLst>
                                          <p:attrName>ppt_x</p:attrName>
                                          <p:attrName>ppt_y</p:attrName>
                                        </p:attrNameLst>
                                      </p:cBhvr>
                                    </p:animMotion>
                                    <p:animEffect transition="in" filter="fade">
                                      <p:cBhvr>
                                        <p:cTn id="98" dur="1000"/>
                                        <p:tgtEl>
                                          <p:spTgt spid="30736"/>
                                        </p:tgtEl>
                                      </p:cBhvr>
                                    </p:animEffect>
                                  </p:childTnLst>
                                </p:cTn>
                              </p:par>
                              <p:par>
                                <p:cTn id="99" presetID="52" presetClass="entr" presetSubtype="0" fill="hold" grpId="0" nodeType="withEffect">
                                  <p:stCondLst>
                                    <p:cond delay="0"/>
                                  </p:stCondLst>
                                  <p:childTnLst>
                                    <p:set>
                                      <p:cBhvr>
                                        <p:cTn id="100" dur="1" fill="hold">
                                          <p:stCondLst>
                                            <p:cond delay="0"/>
                                          </p:stCondLst>
                                        </p:cTn>
                                        <p:tgtEl>
                                          <p:spTgt spid="30737"/>
                                        </p:tgtEl>
                                        <p:attrNameLst>
                                          <p:attrName>style.visibility</p:attrName>
                                        </p:attrNameLst>
                                      </p:cBhvr>
                                      <p:to>
                                        <p:strVal val="visible"/>
                                      </p:to>
                                    </p:set>
                                    <p:animScale>
                                      <p:cBhvr>
                                        <p:cTn id="101" dur="1000" decel="50000" fill="hold">
                                          <p:stCondLst>
                                            <p:cond delay="0"/>
                                          </p:stCondLst>
                                        </p:cTn>
                                        <p:tgtEl>
                                          <p:spTgt spid="307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2" dur="1000" decel="50000" fill="hold">
                                          <p:stCondLst>
                                            <p:cond delay="0"/>
                                          </p:stCondLst>
                                        </p:cTn>
                                        <p:tgtEl>
                                          <p:spTgt spid="30737"/>
                                        </p:tgtEl>
                                        <p:attrNameLst>
                                          <p:attrName>ppt_x</p:attrName>
                                          <p:attrName>ppt_y</p:attrName>
                                        </p:attrNameLst>
                                      </p:cBhvr>
                                    </p:animMotion>
                                    <p:animEffect transition="in" filter="fade">
                                      <p:cBhvr>
                                        <p:cTn id="103" dur="1000"/>
                                        <p:tgtEl>
                                          <p:spTgt spid="30737"/>
                                        </p:tgtEl>
                                      </p:cBhvr>
                                    </p:animEffect>
                                  </p:childTnLst>
                                </p:cTn>
                              </p:par>
                              <p:par>
                                <p:cTn id="104" presetID="52" presetClass="entr" presetSubtype="0" fill="hold" grpId="0" nodeType="withEffect">
                                  <p:stCondLst>
                                    <p:cond delay="0"/>
                                  </p:stCondLst>
                                  <p:childTnLst>
                                    <p:set>
                                      <p:cBhvr>
                                        <p:cTn id="105" dur="1" fill="hold">
                                          <p:stCondLst>
                                            <p:cond delay="0"/>
                                          </p:stCondLst>
                                        </p:cTn>
                                        <p:tgtEl>
                                          <p:spTgt spid="30738"/>
                                        </p:tgtEl>
                                        <p:attrNameLst>
                                          <p:attrName>style.visibility</p:attrName>
                                        </p:attrNameLst>
                                      </p:cBhvr>
                                      <p:to>
                                        <p:strVal val="visible"/>
                                      </p:to>
                                    </p:set>
                                    <p:animScale>
                                      <p:cBhvr>
                                        <p:cTn id="106" dur="1000" decel="50000" fill="hold">
                                          <p:stCondLst>
                                            <p:cond delay="0"/>
                                          </p:stCondLst>
                                        </p:cTn>
                                        <p:tgtEl>
                                          <p:spTgt spid="307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7" dur="1000" decel="50000" fill="hold">
                                          <p:stCondLst>
                                            <p:cond delay="0"/>
                                          </p:stCondLst>
                                        </p:cTn>
                                        <p:tgtEl>
                                          <p:spTgt spid="30738"/>
                                        </p:tgtEl>
                                        <p:attrNameLst>
                                          <p:attrName>ppt_x</p:attrName>
                                          <p:attrName>ppt_y</p:attrName>
                                        </p:attrNameLst>
                                      </p:cBhvr>
                                    </p:animMotion>
                                    <p:animEffect transition="in" filter="fade">
                                      <p:cBhvr>
                                        <p:cTn id="108" dur="1000"/>
                                        <p:tgtEl>
                                          <p:spTgt spid="30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 grpId="0" animBg="1"/>
      <p:bldP spid="30722" grpId="0"/>
      <p:bldP spid="30723" grpId="0"/>
      <p:bldP spid="30724" grpId="0" animBg="1"/>
      <p:bldP spid="30725" grpId="0"/>
      <p:bldP spid="30726" grpId="0"/>
      <p:bldP spid="30727" grpId="0" animBg="1"/>
      <p:bldP spid="30728" grpId="0"/>
      <p:bldP spid="30729" grpId="0"/>
      <p:bldP spid="30730" grpId="0" animBg="1"/>
      <p:bldP spid="30731" grpId="0"/>
      <p:bldP spid="30732" grpId="0"/>
      <p:bldP spid="30733" grpId="0" animBg="1"/>
      <p:bldP spid="30734" grpId="0" animBg="1"/>
      <p:bldP spid="30735" grpId="0" animBg="1"/>
      <p:bldP spid="30736" grpId="0" animBg="1"/>
      <p:bldP spid="30737" grpId="0" animBg="1"/>
      <p:bldP spid="30738" grpId="0" animBg="1"/>
      <p:bldP spid="30739" grpId="0" autoUpdateAnimBg="0"/>
      <p:bldP spid="30744" grpId="0" autoUpdateAnimBg="0"/>
      <p:bldP spid="3074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55">
            <a:extLst>
              <a:ext uri="{FF2B5EF4-FFF2-40B4-BE49-F238E27FC236}">
                <a16:creationId xmlns:a16="http://schemas.microsoft.com/office/drawing/2014/main" id="{0E763EA2-7405-49FA-B9EC-00A25D3DF3DF}"/>
              </a:ext>
            </a:extLst>
          </p:cNvPr>
          <p:cNvSpPr/>
          <p:nvPr/>
        </p:nvSpPr>
        <p:spPr>
          <a:xfrm>
            <a:off x="3860324" y="2176142"/>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15" name="Group 59">
            <a:extLst>
              <a:ext uri="{FF2B5EF4-FFF2-40B4-BE49-F238E27FC236}">
                <a16:creationId xmlns:a16="http://schemas.microsoft.com/office/drawing/2014/main" id="{BACBFF5A-22C3-4318-A5B8-EC5DCAF53152}"/>
              </a:ext>
            </a:extLst>
          </p:cNvPr>
          <p:cNvGrpSpPr/>
          <p:nvPr/>
        </p:nvGrpSpPr>
        <p:grpSpPr>
          <a:xfrm>
            <a:off x="2369848" y="1976108"/>
            <a:ext cx="1202694" cy="646331"/>
            <a:chOff x="4928372" y="1811168"/>
            <a:chExt cx="978408" cy="525799"/>
          </a:xfrm>
        </p:grpSpPr>
        <p:sp>
          <p:nvSpPr>
            <p:cNvPr id="16" name="Pentagon 60">
              <a:extLst>
                <a:ext uri="{FF2B5EF4-FFF2-40B4-BE49-F238E27FC236}">
                  <a16:creationId xmlns:a16="http://schemas.microsoft.com/office/drawing/2014/main" id="{CB4B9554-0A21-4BE6-B83B-269BED5F9F69}"/>
                </a:ext>
              </a:extLst>
            </p:cNvPr>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17" name="TextBox 61">
              <a:extLst>
                <a:ext uri="{FF2B5EF4-FFF2-40B4-BE49-F238E27FC236}">
                  <a16:creationId xmlns:a16="http://schemas.microsoft.com/office/drawing/2014/main" id="{D9B5B5D0-DB2F-440A-A262-EE4940C1D4DE}"/>
                </a:ext>
              </a:extLst>
            </p:cNvPr>
            <p:cNvSpPr txBox="1"/>
            <p:nvPr/>
          </p:nvSpPr>
          <p:spPr>
            <a:xfrm>
              <a:off x="5037719" y="1811168"/>
              <a:ext cx="531015" cy="525799"/>
            </a:xfrm>
            <a:prstGeom prst="rect">
              <a:avLst/>
            </a:prstGeom>
            <a:noFill/>
          </p:spPr>
          <p:txBody>
            <a:bodyPr wrap="none" rtlCol="0">
              <a:spAutoFit/>
            </a:bodyPr>
            <a:lstStyle/>
            <a:p>
              <a:pPr algn="ctr"/>
              <a:r>
                <a:rPr lang="en-US" sz="3600" b="1" dirty="0">
                  <a:solidFill>
                    <a:schemeClr val="bg2"/>
                  </a:solidFill>
                  <a:cs typeface="+mn-ea"/>
                  <a:sym typeface="+mn-lt"/>
                </a:rPr>
                <a:t>04</a:t>
              </a:r>
              <a:endParaRPr lang="en-GB" sz="3600" b="1" dirty="0">
                <a:solidFill>
                  <a:schemeClr val="bg2"/>
                </a:solidFill>
                <a:cs typeface="+mn-ea"/>
                <a:sym typeface="+mn-lt"/>
              </a:endParaRPr>
            </a:p>
          </p:txBody>
        </p:sp>
      </p:grpSp>
      <p:grpSp>
        <p:nvGrpSpPr>
          <p:cNvPr id="18" name="Group 71">
            <a:extLst>
              <a:ext uri="{FF2B5EF4-FFF2-40B4-BE49-F238E27FC236}">
                <a16:creationId xmlns:a16="http://schemas.microsoft.com/office/drawing/2014/main" id="{64330719-5D6D-4B8E-A9AF-1DA3ABA0FB57}"/>
              </a:ext>
            </a:extLst>
          </p:cNvPr>
          <p:cNvGrpSpPr/>
          <p:nvPr/>
        </p:nvGrpSpPr>
        <p:grpSpPr>
          <a:xfrm>
            <a:off x="4148461" y="2018255"/>
            <a:ext cx="3119605" cy="880073"/>
            <a:chOff x="6662499" y="1796391"/>
            <a:chExt cx="4159474" cy="1173422"/>
          </a:xfrm>
        </p:grpSpPr>
        <p:sp>
          <p:nvSpPr>
            <p:cNvPr id="19" name="TextBox 72">
              <a:extLst>
                <a:ext uri="{FF2B5EF4-FFF2-40B4-BE49-F238E27FC236}">
                  <a16:creationId xmlns:a16="http://schemas.microsoft.com/office/drawing/2014/main" id="{69BF2D9D-765A-4E57-B80A-85463E4F1247}"/>
                </a:ext>
              </a:extLst>
            </p:cNvPr>
            <p:cNvSpPr txBox="1"/>
            <p:nvPr/>
          </p:nvSpPr>
          <p:spPr>
            <a:xfrm>
              <a:off x="6671998" y="1796391"/>
              <a:ext cx="2161276" cy="697622"/>
            </a:xfrm>
            <a:prstGeom prst="rect">
              <a:avLst/>
            </a:prstGeom>
            <a:noFill/>
          </p:spPr>
          <p:txBody>
            <a:bodyPr wrap="none" rtlCol="0">
              <a:spAutoFit/>
            </a:bodyPr>
            <a:lstStyle/>
            <a:p>
              <a:pPr>
                <a:buNone/>
              </a:pPr>
              <a:r>
                <a:rPr lang="zh-CN" altLang="en-US" sz="2800" b="1" dirty="0">
                  <a:solidFill>
                    <a:schemeClr val="accent1"/>
                  </a:solidFill>
                  <a:latin typeface="微软雅黑" pitchFamily="34" charset="-122"/>
                  <a:ea typeface="微软雅黑" pitchFamily="34" charset="-122"/>
                </a:rPr>
                <a:t>投资回报</a:t>
              </a:r>
            </a:p>
          </p:txBody>
        </p:sp>
        <p:sp>
          <p:nvSpPr>
            <p:cNvPr id="20" name="Rectangle 73">
              <a:extLst>
                <a:ext uri="{FF2B5EF4-FFF2-40B4-BE49-F238E27FC236}">
                  <a16:creationId xmlns:a16="http://schemas.microsoft.com/office/drawing/2014/main" id="{5648141B-14CF-472B-8D0D-2A257EE0C363}"/>
                </a:ext>
              </a:extLst>
            </p:cNvPr>
            <p:cNvSpPr/>
            <p:nvPr/>
          </p:nvSpPr>
          <p:spPr>
            <a:xfrm>
              <a:off x="6662499" y="2477367"/>
              <a:ext cx="4159474"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spTree>
    <p:custDataLst>
      <p:tags r:id="rId1"/>
    </p:custDataLst>
    <p:extLst>
      <p:ext uri="{BB962C8B-B14F-4D97-AF65-F5344CB8AC3E}">
        <p14:creationId xmlns:p14="http://schemas.microsoft.com/office/powerpoint/2010/main" val="274545471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41" y="2132373"/>
            <a:ext cx="2180262" cy="600920"/>
          </a:xfrm>
        </p:spPr>
        <p:txBody>
          <a:bodyPr>
            <a:noAutofit/>
          </a:bodyPr>
          <a:lstStyle/>
          <a:p>
            <a:r>
              <a:rPr lang="zh-CN" altLang="en-US" sz="4800" dirty="0">
                <a:latin typeface="微软雅黑" panose="020B0503020204020204" pitchFamily="34" charset="-122"/>
                <a:ea typeface="微软雅黑" panose="020B0503020204020204" pitchFamily="34" charset="-122"/>
                <a:cs typeface="+mn-ea"/>
                <a:sym typeface="+mn-lt"/>
              </a:rPr>
              <a:t>目录</a:t>
            </a:r>
            <a:endParaRPr lang="en-US" sz="4800" dirty="0">
              <a:latin typeface="微软雅黑" panose="020B0503020204020204" pitchFamily="34" charset="-122"/>
              <a:ea typeface="微软雅黑" panose="020B0503020204020204" pitchFamily="34" charset="-122"/>
              <a:cs typeface="+mn-ea"/>
              <a:sym typeface="+mn-lt"/>
            </a:endParaRPr>
          </a:p>
        </p:txBody>
      </p:sp>
      <p:sp>
        <p:nvSpPr>
          <p:cNvPr id="3" name="Footer Placeholder 2"/>
          <p:cNvSpPr>
            <a:spLocks noGrp="1"/>
          </p:cNvSpPr>
          <p:nvPr>
            <p:ph type="ftr" sz="quarter" idx="11"/>
          </p:nvPr>
        </p:nvSpPr>
        <p:spPr>
          <a:xfrm>
            <a:off x="389555" y="2796032"/>
            <a:ext cx="3086100" cy="273844"/>
          </a:xfrm>
        </p:spPr>
        <p:txBody>
          <a:bodyPr/>
          <a:lstStyle/>
          <a:p>
            <a:r>
              <a:rPr lang="en-US" sz="788" dirty="0">
                <a:solidFill>
                  <a:schemeClr val="tx1">
                    <a:lumMod val="50000"/>
                    <a:lumOff val="50000"/>
                  </a:schemeClr>
                </a:solidFill>
                <a:cs typeface="+mn-ea"/>
                <a:sym typeface="+mn-lt"/>
              </a:rPr>
              <a:t>Click Here To Change Your Subtitle</a:t>
            </a:r>
          </a:p>
        </p:txBody>
      </p:sp>
      <p:sp>
        <p:nvSpPr>
          <p:cNvPr id="4" name="Slide Number Placeholder 3"/>
          <p:cNvSpPr>
            <a:spLocks noGrp="1"/>
          </p:cNvSpPr>
          <p:nvPr>
            <p:ph type="sldNum" sz="quarter" idx="12"/>
          </p:nvPr>
        </p:nvSpPr>
        <p:spPr>
          <a:xfrm>
            <a:off x="8567705" y="4484886"/>
            <a:ext cx="453604" cy="273844"/>
          </a:xfrm>
        </p:spPr>
        <p:txBody>
          <a:bodyPr/>
          <a:lstStyle/>
          <a:p>
            <a:fld id="{98C37ADA-FE03-4EF7-8F15-3521BBE76F4D}" type="slidenum">
              <a:rPr lang="en-US" smtClean="0">
                <a:cs typeface="+mn-ea"/>
                <a:sym typeface="+mn-lt"/>
              </a:rPr>
              <a:pPr/>
              <a:t>2</a:t>
            </a:fld>
            <a:endParaRPr lang="en-US">
              <a:cs typeface="+mn-ea"/>
              <a:sym typeface="+mn-lt"/>
            </a:endParaRPr>
          </a:p>
        </p:txBody>
      </p:sp>
      <p:sp>
        <p:nvSpPr>
          <p:cNvPr id="55" name="Rectangle 54"/>
          <p:cNvSpPr/>
          <p:nvPr/>
        </p:nvSpPr>
        <p:spPr>
          <a:xfrm>
            <a:off x="827314" y="1427561"/>
            <a:ext cx="2100944" cy="2228172"/>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56" name="Oval 55"/>
          <p:cNvSpPr/>
          <p:nvPr/>
        </p:nvSpPr>
        <p:spPr>
          <a:xfrm>
            <a:off x="4680456" y="1318303"/>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57" name="Oval 56"/>
          <p:cNvSpPr/>
          <p:nvPr/>
        </p:nvSpPr>
        <p:spPr>
          <a:xfrm>
            <a:off x="4680456" y="2214721"/>
            <a:ext cx="218517" cy="21851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58" name="Oval 57"/>
          <p:cNvSpPr/>
          <p:nvPr/>
        </p:nvSpPr>
        <p:spPr>
          <a:xfrm>
            <a:off x="4680456" y="3111139"/>
            <a:ext cx="218517" cy="218517"/>
          </a:xfrm>
          <a:prstGeom prst="ellipse">
            <a:avLst/>
          </a:prstGeom>
          <a:solidFill>
            <a:schemeClr val="accent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59" name="Oval 58"/>
          <p:cNvSpPr/>
          <p:nvPr/>
        </p:nvSpPr>
        <p:spPr>
          <a:xfrm>
            <a:off x="4680456" y="4007557"/>
            <a:ext cx="218517" cy="218517"/>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60" name="Group 59"/>
          <p:cNvGrpSpPr/>
          <p:nvPr/>
        </p:nvGrpSpPr>
        <p:grpSpPr>
          <a:xfrm>
            <a:off x="3696279" y="1245824"/>
            <a:ext cx="733806" cy="363474"/>
            <a:chOff x="4928372" y="1814284"/>
            <a:chExt cx="978408" cy="484632"/>
          </a:xfrm>
        </p:grpSpPr>
        <p:sp>
          <p:nvSpPr>
            <p:cNvPr id="61" name="Pentagon 60"/>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62" name="TextBox 61"/>
            <p:cNvSpPr txBox="1"/>
            <p:nvPr/>
          </p:nvSpPr>
          <p:spPr>
            <a:xfrm>
              <a:off x="5049741" y="1856545"/>
              <a:ext cx="506977" cy="430887"/>
            </a:xfrm>
            <a:prstGeom prst="rect">
              <a:avLst/>
            </a:prstGeom>
            <a:noFill/>
          </p:spPr>
          <p:txBody>
            <a:bodyPr wrap="none" rtlCol="0">
              <a:spAutoFit/>
            </a:bodyPr>
            <a:lstStyle/>
            <a:p>
              <a:pPr algn="ctr"/>
              <a:r>
                <a:rPr lang="en-US" sz="1500" b="1" dirty="0">
                  <a:solidFill>
                    <a:schemeClr val="bg2"/>
                  </a:solidFill>
                  <a:cs typeface="+mn-ea"/>
                  <a:sym typeface="+mn-lt"/>
                </a:rPr>
                <a:t>01</a:t>
              </a:r>
              <a:endParaRPr lang="en-GB" sz="1500" b="1" dirty="0">
                <a:solidFill>
                  <a:schemeClr val="bg2"/>
                </a:solidFill>
                <a:cs typeface="+mn-ea"/>
                <a:sym typeface="+mn-lt"/>
              </a:endParaRPr>
            </a:p>
          </p:txBody>
        </p:sp>
      </p:grpSp>
      <p:grpSp>
        <p:nvGrpSpPr>
          <p:cNvPr id="63" name="Group 62"/>
          <p:cNvGrpSpPr/>
          <p:nvPr/>
        </p:nvGrpSpPr>
        <p:grpSpPr>
          <a:xfrm>
            <a:off x="3696279" y="3935078"/>
            <a:ext cx="733806" cy="363474"/>
            <a:chOff x="4928372" y="5399956"/>
            <a:chExt cx="978408" cy="484632"/>
          </a:xfrm>
        </p:grpSpPr>
        <p:sp>
          <p:nvSpPr>
            <p:cNvPr id="64" name="Pentagon 63"/>
            <p:cNvSpPr/>
            <p:nvPr/>
          </p:nvSpPr>
          <p:spPr>
            <a:xfrm>
              <a:off x="4928372" y="5399956"/>
              <a:ext cx="978408" cy="48463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65" name="TextBox 64"/>
            <p:cNvSpPr txBox="1"/>
            <p:nvPr/>
          </p:nvSpPr>
          <p:spPr>
            <a:xfrm>
              <a:off x="5049741" y="5442217"/>
              <a:ext cx="506977" cy="430887"/>
            </a:xfrm>
            <a:prstGeom prst="rect">
              <a:avLst/>
            </a:prstGeom>
            <a:noFill/>
          </p:spPr>
          <p:txBody>
            <a:bodyPr wrap="none" rtlCol="0">
              <a:spAutoFit/>
            </a:bodyPr>
            <a:lstStyle/>
            <a:p>
              <a:pPr algn="ctr"/>
              <a:r>
                <a:rPr lang="en-US" sz="1500" b="1" dirty="0">
                  <a:solidFill>
                    <a:schemeClr val="bg2"/>
                  </a:solidFill>
                  <a:cs typeface="+mn-ea"/>
                  <a:sym typeface="+mn-lt"/>
                </a:rPr>
                <a:t>04</a:t>
              </a:r>
              <a:endParaRPr lang="en-GB" sz="1500" b="1" dirty="0">
                <a:solidFill>
                  <a:schemeClr val="bg2"/>
                </a:solidFill>
                <a:cs typeface="+mn-ea"/>
                <a:sym typeface="+mn-lt"/>
              </a:endParaRPr>
            </a:p>
          </p:txBody>
        </p:sp>
      </p:grpSp>
      <p:grpSp>
        <p:nvGrpSpPr>
          <p:cNvPr id="66" name="Group 65"/>
          <p:cNvGrpSpPr/>
          <p:nvPr/>
        </p:nvGrpSpPr>
        <p:grpSpPr>
          <a:xfrm>
            <a:off x="3696279" y="3038660"/>
            <a:ext cx="733806" cy="363474"/>
            <a:chOff x="4928372" y="4204732"/>
            <a:chExt cx="978408" cy="484632"/>
          </a:xfrm>
        </p:grpSpPr>
        <p:sp>
          <p:nvSpPr>
            <p:cNvPr id="67" name="Pentagon 66"/>
            <p:cNvSpPr/>
            <p:nvPr/>
          </p:nvSpPr>
          <p:spPr>
            <a:xfrm>
              <a:off x="4928372" y="4204732"/>
              <a:ext cx="978408" cy="484632"/>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68" name="TextBox 67"/>
            <p:cNvSpPr txBox="1"/>
            <p:nvPr/>
          </p:nvSpPr>
          <p:spPr>
            <a:xfrm>
              <a:off x="5049741" y="4246353"/>
              <a:ext cx="506977" cy="430887"/>
            </a:xfrm>
            <a:prstGeom prst="rect">
              <a:avLst/>
            </a:prstGeom>
            <a:noFill/>
          </p:spPr>
          <p:txBody>
            <a:bodyPr wrap="none" rtlCol="0">
              <a:spAutoFit/>
            </a:bodyPr>
            <a:lstStyle/>
            <a:p>
              <a:pPr algn="ctr"/>
              <a:r>
                <a:rPr lang="en-US" sz="1500" b="1" dirty="0">
                  <a:solidFill>
                    <a:schemeClr val="bg2"/>
                  </a:solidFill>
                  <a:cs typeface="+mn-ea"/>
                  <a:sym typeface="+mn-lt"/>
                </a:rPr>
                <a:t>03</a:t>
              </a:r>
              <a:endParaRPr lang="en-GB" sz="1500" b="1" dirty="0">
                <a:solidFill>
                  <a:schemeClr val="bg2"/>
                </a:solidFill>
                <a:cs typeface="+mn-ea"/>
                <a:sym typeface="+mn-lt"/>
              </a:endParaRPr>
            </a:p>
          </p:txBody>
        </p:sp>
      </p:grpSp>
      <p:grpSp>
        <p:nvGrpSpPr>
          <p:cNvPr id="69" name="Group 68"/>
          <p:cNvGrpSpPr/>
          <p:nvPr/>
        </p:nvGrpSpPr>
        <p:grpSpPr>
          <a:xfrm>
            <a:off x="3696279" y="2142242"/>
            <a:ext cx="733806" cy="363474"/>
            <a:chOff x="4928372" y="3009508"/>
            <a:chExt cx="978408" cy="484632"/>
          </a:xfrm>
        </p:grpSpPr>
        <p:sp>
          <p:nvSpPr>
            <p:cNvPr id="70" name="Pentagon 69"/>
            <p:cNvSpPr/>
            <p:nvPr/>
          </p:nvSpPr>
          <p:spPr>
            <a:xfrm>
              <a:off x="4928372" y="3009508"/>
              <a:ext cx="978408" cy="48463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71" name="TextBox 70"/>
            <p:cNvSpPr txBox="1"/>
            <p:nvPr/>
          </p:nvSpPr>
          <p:spPr>
            <a:xfrm>
              <a:off x="5049741" y="3046076"/>
              <a:ext cx="506977" cy="430887"/>
            </a:xfrm>
            <a:prstGeom prst="rect">
              <a:avLst/>
            </a:prstGeom>
            <a:noFill/>
          </p:spPr>
          <p:txBody>
            <a:bodyPr wrap="none" rtlCol="0">
              <a:spAutoFit/>
            </a:bodyPr>
            <a:lstStyle/>
            <a:p>
              <a:pPr algn="ctr"/>
              <a:r>
                <a:rPr lang="en-US" sz="1500" b="1" dirty="0">
                  <a:solidFill>
                    <a:schemeClr val="bg2"/>
                  </a:solidFill>
                  <a:cs typeface="+mn-ea"/>
                  <a:sym typeface="+mn-lt"/>
                </a:rPr>
                <a:t>02</a:t>
              </a:r>
              <a:endParaRPr lang="en-GB" sz="1500" b="1" dirty="0">
                <a:solidFill>
                  <a:schemeClr val="bg2"/>
                </a:solidFill>
                <a:cs typeface="+mn-ea"/>
                <a:sym typeface="+mn-lt"/>
              </a:endParaRPr>
            </a:p>
          </p:txBody>
        </p:sp>
      </p:grpSp>
      <p:grpSp>
        <p:nvGrpSpPr>
          <p:cNvPr id="72" name="Group 71"/>
          <p:cNvGrpSpPr/>
          <p:nvPr/>
        </p:nvGrpSpPr>
        <p:grpSpPr>
          <a:xfrm>
            <a:off x="5003999" y="1160406"/>
            <a:ext cx="3465890" cy="606782"/>
            <a:chOff x="6671998" y="1909512"/>
            <a:chExt cx="4621187" cy="809040"/>
          </a:xfrm>
        </p:grpSpPr>
        <p:sp>
          <p:nvSpPr>
            <p:cNvPr id="73" name="TextBox 72"/>
            <p:cNvSpPr txBox="1"/>
            <p:nvPr/>
          </p:nvSpPr>
          <p:spPr>
            <a:xfrm>
              <a:off x="6671998" y="1909512"/>
              <a:ext cx="1203748" cy="410369"/>
            </a:xfrm>
            <a:prstGeom prst="rect">
              <a:avLst/>
            </a:prstGeom>
            <a:noFill/>
          </p:spPr>
          <p:txBody>
            <a:bodyPr wrap="none" rtlCol="0">
              <a:spAutoFit/>
            </a:bodyPr>
            <a:lstStyle/>
            <a:p>
              <a:pPr defTabSz="685869">
                <a:defRPr/>
              </a:pPr>
              <a:r>
                <a:rPr lang="zh-CN" altLang="en-US" sz="1400" b="1" dirty="0">
                  <a:solidFill>
                    <a:schemeClr val="accent1"/>
                  </a:solidFill>
                  <a:latin typeface="微软雅黑" pitchFamily="34" charset="-122"/>
                  <a:ea typeface="微软雅黑" pitchFamily="34" charset="-122"/>
                </a:rPr>
                <a:t>项目介绍</a:t>
              </a:r>
              <a:endParaRPr lang="zh-CN" altLang="en-US" sz="1400" kern="0" dirty="0">
                <a:solidFill>
                  <a:schemeClr val="accent1"/>
                </a:solidFill>
                <a:latin typeface="微软雅黑" pitchFamily="34" charset="-122"/>
                <a:ea typeface="微软雅黑" pitchFamily="34" charset="-122"/>
              </a:endParaRPr>
            </a:p>
          </p:txBody>
        </p:sp>
        <p:sp>
          <p:nvSpPr>
            <p:cNvPr id="74" name="Rectangle 73"/>
            <p:cNvSpPr/>
            <p:nvPr/>
          </p:nvSpPr>
          <p:spPr>
            <a:xfrm>
              <a:off x="6677642" y="2226106"/>
              <a:ext cx="4615543"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grpSp>
        <p:nvGrpSpPr>
          <p:cNvPr id="75" name="Group 74"/>
          <p:cNvGrpSpPr/>
          <p:nvPr/>
        </p:nvGrpSpPr>
        <p:grpSpPr>
          <a:xfrm>
            <a:off x="4985146" y="2040262"/>
            <a:ext cx="3484742" cy="631942"/>
            <a:chOff x="6646862" y="1888531"/>
            <a:chExt cx="4646323" cy="842587"/>
          </a:xfrm>
        </p:grpSpPr>
        <p:sp>
          <p:nvSpPr>
            <p:cNvPr id="76" name="TextBox 75"/>
            <p:cNvSpPr txBox="1"/>
            <p:nvPr/>
          </p:nvSpPr>
          <p:spPr>
            <a:xfrm>
              <a:off x="6646862" y="1888531"/>
              <a:ext cx="1203748" cy="410368"/>
            </a:xfrm>
            <a:prstGeom prst="rect">
              <a:avLst/>
            </a:prstGeom>
            <a:noFill/>
          </p:spPr>
          <p:txBody>
            <a:bodyPr wrap="none" rtlCol="0">
              <a:spAutoFit/>
            </a:bodyPr>
            <a:lstStyle/>
            <a:p>
              <a:r>
                <a:rPr lang="zh-CN" altLang="en-US" sz="1400" b="1" dirty="0">
                  <a:solidFill>
                    <a:schemeClr val="accent1"/>
                  </a:solidFill>
                  <a:latin typeface="微软雅黑" pitchFamily="34" charset="-122"/>
                  <a:ea typeface="微软雅黑" pitchFamily="34" charset="-122"/>
                </a:rPr>
                <a:t>产品运行</a:t>
              </a:r>
              <a:endParaRPr lang="zh-CN" altLang="en-US" sz="1400" kern="0" dirty="0">
                <a:solidFill>
                  <a:schemeClr val="accent1"/>
                </a:solidFill>
                <a:latin typeface="微软雅黑" pitchFamily="34" charset="-122"/>
                <a:ea typeface="微软雅黑" pitchFamily="34" charset="-122"/>
              </a:endParaRPr>
            </a:p>
          </p:txBody>
        </p:sp>
        <p:sp>
          <p:nvSpPr>
            <p:cNvPr id="77" name="Rectangle 76"/>
            <p:cNvSpPr/>
            <p:nvPr/>
          </p:nvSpPr>
          <p:spPr>
            <a:xfrm>
              <a:off x="6677642" y="2238673"/>
              <a:ext cx="4615543" cy="492445"/>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grpSp>
        <p:nvGrpSpPr>
          <p:cNvPr id="78" name="Group 77"/>
          <p:cNvGrpSpPr/>
          <p:nvPr/>
        </p:nvGrpSpPr>
        <p:grpSpPr>
          <a:xfrm>
            <a:off x="4985146" y="2928403"/>
            <a:ext cx="3484741" cy="620555"/>
            <a:chOff x="6646863" y="1878584"/>
            <a:chExt cx="4646322" cy="827406"/>
          </a:xfrm>
        </p:grpSpPr>
        <p:sp>
          <p:nvSpPr>
            <p:cNvPr id="79" name="TextBox 78"/>
            <p:cNvSpPr txBox="1"/>
            <p:nvPr/>
          </p:nvSpPr>
          <p:spPr>
            <a:xfrm>
              <a:off x="6646863" y="1878584"/>
              <a:ext cx="1203748" cy="410369"/>
            </a:xfrm>
            <a:prstGeom prst="rect">
              <a:avLst/>
            </a:prstGeom>
            <a:noFill/>
          </p:spPr>
          <p:txBody>
            <a:bodyPr wrap="none" rtlCol="0">
              <a:spAutoFit/>
            </a:bodyPr>
            <a:lstStyle/>
            <a:p>
              <a:pPr defTabSz="685869">
                <a:defRPr/>
              </a:pPr>
              <a:r>
                <a:rPr lang="zh-CN" altLang="en-US" sz="1400" b="1" dirty="0">
                  <a:solidFill>
                    <a:schemeClr val="accent1"/>
                  </a:solidFill>
                  <a:latin typeface="微软雅黑" pitchFamily="34" charset="-122"/>
                  <a:ea typeface="微软雅黑" pitchFamily="34" charset="-122"/>
                </a:rPr>
                <a:t>市场分析</a:t>
              </a:r>
              <a:endParaRPr lang="zh-CN" altLang="en-US" sz="1400" kern="0" dirty="0">
                <a:solidFill>
                  <a:schemeClr val="accent1"/>
                </a:solidFill>
                <a:latin typeface="微软雅黑" pitchFamily="34" charset="-122"/>
                <a:ea typeface="微软雅黑" pitchFamily="34" charset="-122"/>
              </a:endParaRPr>
            </a:p>
          </p:txBody>
        </p:sp>
        <p:sp>
          <p:nvSpPr>
            <p:cNvPr id="80" name="Rectangle 79"/>
            <p:cNvSpPr/>
            <p:nvPr/>
          </p:nvSpPr>
          <p:spPr>
            <a:xfrm>
              <a:off x="6677642" y="2213548"/>
              <a:ext cx="4615543" cy="492442"/>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grpSp>
        <p:nvGrpSpPr>
          <p:cNvPr id="81" name="Group 80"/>
          <p:cNvGrpSpPr/>
          <p:nvPr/>
        </p:nvGrpSpPr>
        <p:grpSpPr>
          <a:xfrm>
            <a:off x="4985146" y="3828856"/>
            <a:ext cx="3484741" cy="679451"/>
            <a:chOff x="6646863" y="1888028"/>
            <a:chExt cx="4646322" cy="905940"/>
          </a:xfrm>
        </p:grpSpPr>
        <p:sp>
          <p:nvSpPr>
            <p:cNvPr id="82" name="TextBox 81"/>
            <p:cNvSpPr txBox="1"/>
            <p:nvPr/>
          </p:nvSpPr>
          <p:spPr>
            <a:xfrm>
              <a:off x="6646863" y="1888028"/>
              <a:ext cx="1203748" cy="410372"/>
            </a:xfrm>
            <a:prstGeom prst="rect">
              <a:avLst/>
            </a:prstGeom>
            <a:noFill/>
          </p:spPr>
          <p:txBody>
            <a:bodyPr wrap="none" rtlCol="0">
              <a:spAutoFit/>
            </a:bodyPr>
            <a:lstStyle/>
            <a:p>
              <a:r>
                <a:rPr lang="zh-CN" altLang="en-US" sz="1400" b="1" dirty="0">
                  <a:solidFill>
                    <a:schemeClr val="accent1"/>
                  </a:solidFill>
                  <a:latin typeface="微软雅黑" pitchFamily="34" charset="-122"/>
                  <a:ea typeface="微软雅黑" pitchFamily="34" charset="-122"/>
                </a:rPr>
                <a:t>投资回报</a:t>
              </a:r>
            </a:p>
          </p:txBody>
        </p:sp>
        <p:sp>
          <p:nvSpPr>
            <p:cNvPr id="83" name="Rectangle 82"/>
            <p:cNvSpPr/>
            <p:nvPr/>
          </p:nvSpPr>
          <p:spPr>
            <a:xfrm>
              <a:off x="6677642" y="2301525"/>
              <a:ext cx="4615543" cy="492443"/>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cxnSp>
        <p:nvCxnSpPr>
          <p:cNvPr id="84" name="Straight Connector 83"/>
          <p:cNvCxnSpPr>
            <a:stCxn id="56" idx="4"/>
            <a:endCxn id="57" idx="0"/>
          </p:cNvCxnSpPr>
          <p:nvPr/>
        </p:nvCxnSpPr>
        <p:spPr>
          <a:xfrm>
            <a:off x="4789715" y="1536820"/>
            <a:ext cx="0" cy="677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7" idx="4"/>
            <a:endCxn id="58" idx="0"/>
          </p:cNvCxnSpPr>
          <p:nvPr/>
        </p:nvCxnSpPr>
        <p:spPr>
          <a:xfrm>
            <a:off x="4789715" y="2433238"/>
            <a:ext cx="0" cy="677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8" idx="4"/>
            <a:endCxn id="59" idx="0"/>
          </p:cNvCxnSpPr>
          <p:nvPr/>
        </p:nvCxnSpPr>
        <p:spPr>
          <a:xfrm>
            <a:off x="4789715" y="3329656"/>
            <a:ext cx="0" cy="6779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68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heel(1)">
                                      <p:cBhvr>
                                        <p:cTn id="7" dur="2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ppt_x"/>
                                          </p:val>
                                        </p:tav>
                                        <p:tav tm="100000">
                                          <p:val>
                                            <p:strVal val="#ppt_x"/>
                                          </p:val>
                                        </p:tav>
                                      </p:tavLst>
                                    </p:anim>
                                    <p:anim calcmode="lin" valueType="num">
                                      <p:cBhvr additive="base">
                                        <p:cTn id="13" dur="500" fill="hold"/>
                                        <p:tgtEl>
                                          <p:spTgt spid="6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 calcmode="lin" valueType="num">
                                      <p:cBhvr additive="base">
                                        <p:cTn id="16" dur="500" fill="hold"/>
                                        <p:tgtEl>
                                          <p:spTgt spid="63"/>
                                        </p:tgtEl>
                                        <p:attrNameLst>
                                          <p:attrName>ppt_x</p:attrName>
                                        </p:attrNameLst>
                                      </p:cBhvr>
                                      <p:tavLst>
                                        <p:tav tm="0">
                                          <p:val>
                                            <p:strVal val="#ppt_x"/>
                                          </p:val>
                                        </p:tav>
                                        <p:tav tm="100000">
                                          <p:val>
                                            <p:strVal val="#ppt_x"/>
                                          </p:val>
                                        </p:tav>
                                      </p:tavLst>
                                    </p:anim>
                                    <p:anim calcmode="lin" valueType="num">
                                      <p:cBhvr additive="base">
                                        <p:cTn id="17" dur="500" fill="hold"/>
                                        <p:tgtEl>
                                          <p:spTgt spid="6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500" fill="hold"/>
                                        <p:tgtEl>
                                          <p:spTgt spid="66"/>
                                        </p:tgtEl>
                                        <p:attrNameLst>
                                          <p:attrName>ppt_x</p:attrName>
                                        </p:attrNameLst>
                                      </p:cBhvr>
                                      <p:tavLst>
                                        <p:tav tm="0">
                                          <p:val>
                                            <p:strVal val="#ppt_x"/>
                                          </p:val>
                                        </p:tav>
                                        <p:tav tm="100000">
                                          <p:val>
                                            <p:strVal val="#ppt_x"/>
                                          </p:val>
                                        </p:tav>
                                      </p:tavLst>
                                    </p:anim>
                                    <p:anim calcmode="lin" valueType="num">
                                      <p:cBhvr additive="base">
                                        <p:cTn id="21" dur="500" fill="hold"/>
                                        <p:tgtEl>
                                          <p:spTgt spid="6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 calcmode="lin" valueType="num">
                                      <p:cBhvr additive="base">
                                        <p:cTn id="24" dur="500" fill="hold"/>
                                        <p:tgtEl>
                                          <p:spTgt spid="69"/>
                                        </p:tgtEl>
                                        <p:attrNameLst>
                                          <p:attrName>ppt_x</p:attrName>
                                        </p:attrNameLst>
                                      </p:cBhvr>
                                      <p:tavLst>
                                        <p:tav tm="0">
                                          <p:val>
                                            <p:strVal val="#ppt_x"/>
                                          </p:val>
                                        </p:tav>
                                        <p:tav tm="100000">
                                          <p:val>
                                            <p:strVal val="#ppt_x"/>
                                          </p:val>
                                        </p:tav>
                                      </p:tavLst>
                                    </p:anim>
                                    <p:anim calcmode="lin" valueType="num">
                                      <p:cBhvr additive="base">
                                        <p:cTn id="2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00"/>
                                        <p:tgtEl>
                                          <p:spTgt spid="5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down)">
                                      <p:cBhvr>
                                        <p:cTn id="33" dur="500"/>
                                        <p:tgtEl>
                                          <p:spTgt spid="5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down)">
                                      <p:cBhvr>
                                        <p:cTn id="36" dur="500"/>
                                        <p:tgtEl>
                                          <p:spTgt spid="5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par>
                                <p:cTn id="40" presetID="22" presetClass="entr" presetSubtype="4" fill="hold"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wipe(down)">
                                      <p:cBhvr>
                                        <p:cTn id="42" dur="500"/>
                                        <p:tgtEl>
                                          <p:spTgt spid="84"/>
                                        </p:tgtEl>
                                      </p:cBhvr>
                                    </p:animEffect>
                                  </p:childTnLst>
                                </p:cTn>
                              </p:par>
                              <p:par>
                                <p:cTn id="43" presetID="22" presetClass="entr" presetSubtype="4"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down)">
                                      <p:cBhvr>
                                        <p:cTn id="45" dur="500"/>
                                        <p:tgtEl>
                                          <p:spTgt spid="85"/>
                                        </p:tgtEl>
                                      </p:cBhvr>
                                    </p:animEffect>
                                  </p:childTnLst>
                                </p:cTn>
                              </p:par>
                              <p:par>
                                <p:cTn id="46" presetID="22" presetClass="entr" presetSubtype="4"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down)">
                                      <p:cBhvr>
                                        <p:cTn id="48" dur="500"/>
                                        <p:tgtEl>
                                          <p:spTgt spid="8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500"/>
                                        <p:tgtEl>
                                          <p:spTgt spid="4"/>
                                        </p:tgtEl>
                                      </p:cBhvr>
                                    </p:animEffect>
                                  </p:childTnLst>
                                </p:cTn>
                              </p:par>
                              <p:par>
                                <p:cTn id="54" presetID="22" presetClass="entr" presetSubtype="8" fill="hold"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wipe(left)">
                                      <p:cBhvr>
                                        <p:cTn id="56" dur="500"/>
                                        <p:tgtEl>
                                          <p:spTgt spid="72"/>
                                        </p:tgtEl>
                                      </p:cBhvr>
                                    </p:animEffect>
                                  </p:childTnLst>
                                </p:cTn>
                              </p:par>
                              <p:par>
                                <p:cTn id="57" presetID="22" presetClass="entr" presetSubtype="8"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left)">
                                      <p:cBhvr>
                                        <p:cTn id="59" dur="500"/>
                                        <p:tgtEl>
                                          <p:spTgt spid="75"/>
                                        </p:tgtEl>
                                      </p:cBhvr>
                                    </p:animEffect>
                                  </p:childTnLst>
                                </p:cTn>
                              </p:par>
                              <p:par>
                                <p:cTn id="60" presetID="22" presetClass="entr" presetSubtype="8" fill="hold" nodeType="with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wipe(left)">
                                      <p:cBhvr>
                                        <p:cTn id="62" dur="500"/>
                                        <p:tgtEl>
                                          <p:spTgt spid="78"/>
                                        </p:tgtEl>
                                      </p:cBhvr>
                                    </p:animEffect>
                                  </p:childTnLst>
                                </p:cTn>
                              </p:par>
                              <p:par>
                                <p:cTn id="63" presetID="22" presetClass="entr" presetSubtype="8" fill="hold" nodeType="with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wipe(left)">
                                      <p:cBhvr>
                                        <p:cTn id="6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5" grpId="0" animBg="1"/>
      <p:bldP spid="56" grpId="0" animBg="1"/>
      <p:bldP spid="57" grpId="0" animBg="1"/>
      <p:bldP spid="58" grpId="0" animBg="1"/>
      <p:bldP spid="5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noEditPoints="1"/>
          </p:cNvSpPr>
          <p:nvPr/>
        </p:nvSpPr>
        <p:spPr bwMode="auto">
          <a:xfrm>
            <a:off x="5115246" y="1242706"/>
            <a:ext cx="3037841" cy="3049459"/>
          </a:xfrm>
          <a:custGeom>
            <a:avLst/>
            <a:gdLst>
              <a:gd name="T0" fmla="*/ 1404 w 1558"/>
              <a:gd name="T1" fmla="*/ 1563 h 1563"/>
              <a:gd name="T2" fmla="*/ 1293 w 1558"/>
              <a:gd name="T3" fmla="*/ 1519 h 1563"/>
              <a:gd name="T4" fmla="*/ 857 w 1558"/>
              <a:gd name="T5" fmla="*/ 1081 h 1563"/>
              <a:gd name="T6" fmla="*/ 843 w 1558"/>
              <a:gd name="T7" fmla="*/ 1090 h 1563"/>
              <a:gd name="T8" fmla="*/ 579 w 1558"/>
              <a:gd name="T9" fmla="*/ 1162 h 1563"/>
              <a:gd name="T10" fmla="*/ 167 w 1558"/>
              <a:gd name="T11" fmla="*/ 994 h 1563"/>
              <a:gd name="T12" fmla="*/ 0 w 1558"/>
              <a:gd name="T13" fmla="*/ 581 h 1563"/>
              <a:gd name="T14" fmla="*/ 167 w 1558"/>
              <a:gd name="T15" fmla="*/ 168 h 1563"/>
              <a:gd name="T16" fmla="*/ 579 w 1558"/>
              <a:gd name="T17" fmla="*/ 0 h 1563"/>
              <a:gd name="T18" fmla="*/ 991 w 1558"/>
              <a:gd name="T19" fmla="*/ 168 h 1563"/>
              <a:gd name="T20" fmla="*/ 1159 w 1558"/>
              <a:gd name="T21" fmla="*/ 581 h 1563"/>
              <a:gd name="T22" fmla="*/ 1087 w 1558"/>
              <a:gd name="T23" fmla="*/ 845 h 1563"/>
              <a:gd name="T24" fmla="*/ 1078 w 1558"/>
              <a:gd name="T25" fmla="*/ 859 h 1563"/>
              <a:gd name="T26" fmla="*/ 1514 w 1558"/>
              <a:gd name="T27" fmla="*/ 1296 h 1563"/>
              <a:gd name="T28" fmla="*/ 1558 w 1558"/>
              <a:gd name="T29" fmla="*/ 1407 h 1563"/>
              <a:gd name="T30" fmla="*/ 1404 w 1558"/>
              <a:gd name="T31" fmla="*/ 1563 h 1563"/>
              <a:gd name="T32" fmla="*/ 913 w 1558"/>
              <a:gd name="T33" fmla="*/ 1069 h 1563"/>
              <a:gd name="T34" fmla="*/ 1327 w 1558"/>
              <a:gd name="T35" fmla="*/ 1484 h 1563"/>
              <a:gd name="T36" fmla="*/ 1404 w 1558"/>
              <a:gd name="T37" fmla="*/ 1515 h 1563"/>
              <a:gd name="T38" fmla="*/ 1511 w 1558"/>
              <a:gd name="T39" fmla="*/ 1407 h 1563"/>
              <a:gd name="T40" fmla="*/ 1480 w 1558"/>
              <a:gd name="T41" fmla="*/ 1331 h 1563"/>
              <a:gd name="T42" fmla="*/ 1066 w 1558"/>
              <a:gd name="T43" fmla="*/ 916 h 1563"/>
              <a:gd name="T44" fmla="*/ 913 w 1558"/>
              <a:gd name="T45" fmla="*/ 1069 h 1563"/>
              <a:gd name="T46" fmla="*/ 579 w 1558"/>
              <a:gd name="T47" fmla="*/ 60 h 1563"/>
              <a:gd name="T48" fmla="*/ 60 w 1558"/>
              <a:gd name="T49" fmla="*/ 581 h 1563"/>
              <a:gd name="T50" fmla="*/ 579 w 1558"/>
              <a:gd name="T51" fmla="*/ 1102 h 1563"/>
              <a:gd name="T52" fmla="*/ 1099 w 1558"/>
              <a:gd name="T53" fmla="*/ 581 h 1563"/>
              <a:gd name="T54" fmla="*/ 579 w 1558"/>
              <a:gd name="T55" fmla="*/ 6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8" h="1563">
                <a:moveTo>
                  <a:pt x="1404" y="1563"/>
                </a:moveTo>
                <a:cubicBezTo>
                  <a:pt x="1360" y="1563"/>
                  <a:pt x="1315" y="1541"/>
                  <a:pt x="1293" y="1519"/>
                </a:cubicBezTo>
                <a:cubicBezTo>
                  <a:pt x="857" y="1081"/>
                  <a:pt x="857" y="1081"/>
                  <a:pt x="857" y="1081"/>
                </a:cubicBezTo>
                <a:cubicBezTo>
                  <a:pt x="843" y="1090"/>
                  <a:pt x="843" y="1090"/>
                  <a:pt x="843" y="1090"/>
                </a:cubicBezTo>
                <a:cubicBezTo>
                  <a:pt x="774" y="1137"/>
                  <a:pt x="680" y="1162"/>
                  <a:pt x="579" y="1162"/>
                </a:cubicBezTo>
                <a:cubicBezTo>
                  <a:pt x="422" y="1162"/>
                  <a:pt x="275" y="1102"/>
                  <a:pt x="167" y="994"/>
                </a:cubicBezTo>
                <a:cubicBezTo>
                  <a:pt x="60" y="886"/>
                  <a:pt x="0" y="739"/>
                  <a:pt x="0" y="581"/>
                </a:cubicBezTo>
                <a:cubicBezTo>
                  <a:pt x="0" y="423"/>
                  <a:pt x="60" y="276"/>
                  <a:pt x="167" y="168"/>
                </a:cubicBezTo>
                <a:cubicBezTo>
                  <a:pt x="275" y="59"/>
                  <a:pt x="422" y="0"/>
                  <a:pt x="579" y="0"/>
                </a:cubicBezTo>
                <a:cubicBezTo>
                  <a:pt x="737" y="0"/>
                  <a:pt x="883" y="59"/>
                  <a:pt x="991" y="168"/>
                </a:cubicBezTo>
                <a:cubicBezTo>
                  <a:pt x="1099" y="276"/>
                  <a:pt x="1159" y="423"/>
                  <a:pt x="1159" y="581"/>
                </a:cubicBezTo>
                <a:cubicBezTo>
                  <a:pt x="1159" y="682"/>
                  <a:pt x="1133" y="776"/>
                  <a:pt x="1087" y="845"/>
                </a:cubicBezTo>
                <a:cubicBezTo>
                  <a:pt x="1078" y="859"/>
                  <a:pt x="1078" y="859"/>
                  <a:pt x="1078" y="859"/>
                </a:cubicBezTo>
                <a:cubicBezTo>
                  <a:pt x="1514" y="1296"/>
                  <a:pt x="1514" y="1296"/>
                  <a:pt x="1514" y="1296"/>
                </a:cubicBezTo>
                <a:cubicBezTo>
                  <a:pt x="1536" y="1318"/>
                  <a:pt x="1558" y="1364"/>
                  <a:pt x="1558" y="1407"/>
                </a:cubicBezTo>
                <a:cubicBezTo>
                  <a:pt x="1558" y="1496"/>
                  <a:pt x="1492" y="1563"/>
                  <a:pt x="1404" y="1563"/>
                </a:cubicBezTo>
                <a:close/>
                <a:moveTo>
                  <a:pt x="913" y="1069"/>
                </a:moveTo>
                <a:cubicBezTo>
                  <a:pt x="1327" y="1484"/>
                  <a:pt x="1327" y="1484"/>
                  <a:pt x="1327" y="1484"/>
                </a:cubicBezTo>
                <a:cubicBezTo>
                  <a:pt x="1342" y="1500"/>
                  <a:pt x="1372" y="1515"/>
                  <a:pt x="1404" y="1515"/>
                </a:cubicBezTo>
                <a:cubicBezTo>
                  <a:pt x="1465" y="1515"/>
                  <a:pt x="1511" y="1469"/>
                  <a:pt x="1511" y="1407"/>
                </a:cubicBezTo>
                <a:cubicBezTo>
                  <a:pt x="1511" y="1376"/>
                  <a:pt x="1496" y="1346"/>
                  <a:pt x="1480" y="1331"/>
                </a:cubicBezTo>
                <a:cubicBezTo>
                  <a:pt x="1066" y="916"/>
                  <a:pt x="1066" y="916"/>
                  <a:pt x="1066" y="916"/>
                </a:cubicBezTo>
                <a:lnTo>
                  <a:pt x="913" y="1069"/>
                </a:lnTo>
                <a:close/>
                <a:moveTo>
                  <a:pt x="579" y="60"/>
                </a:moveTo>
                <a:cubicBezTo>
                  <a:pt x="293" y="60"/>
                  <a:pt x="60" y="294"/>
                  <a:pt x="60" y="581"/>
                </a:cubicBezTo>
                <a:cubicBezTo>
                  <a:pt x="60" y="868"/>
                  <a:pt x="293" y="1102"/>
                  <a:pt x="579" y="1102"/>
                </a:cubicBezTo>
                <a:cubicBezTo>
                  <a:pt x="866" y="1102"/>
                  <a:pt x="1099" y="868"/>
                  <a:pt x="1099" y="581"/>
                </a:cubicBezTo>
                <a:cubicBezTo>
                  <a:pt x="1099" y="294"/>
                  <a:pt x="866" y="60"/>
                  <a:pt x="579" y="60"/>
                </a:cubicBezTo>
                <a:close/>
              </a:path>
            </a:pathLst>
          </a:custGeom>
          <a:solidFill>
            <a:schemeClr val="accent1"/>
          </a:solidFill>
          <a:ln>
            <a:noFill/>
          </a:ln>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id-ID" sz="700" dirty="0">
              <a:latin typeface="微软雅黑" panose="020B0503020204020204" pitchFamily="34" charset="-122"/>
            </a:endParaRPr>
          </a:p>
        </p:txBody>
      </p:sp>
      <p:sp>
        <p:nvSpPr>
          <p:cNvPr id="5" name="Oval 89"/>
          <p:cNvSpPr/>
          <p:nvPr/>
        </p:nvSpPr>
        <p:spPr bwMode="auto">
          <a:xfrm>
            <a:off x="1120021" y="3420806"/>
            <a:ext cx="573645" cy="573972"/>
          </a:xfrm>
          <a:prstGeom prst="ellipse">
            <a:avLst/>
          </a:prstGeom>
          <a:solidFill>
            <a:schemeClr val="accent3"/>
          </a:solidFill>
          <a:ln>
            <a:noFill/>
          </a:ln>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en-US" sz="700" dirty="0">
              <a:latin typeface="微软雅黑" panose="020B0503020204020204" pitchFamily="34" charset="-122"/>
            </a:endParaRPr>
          </a:p>
        </p:txBody>
      </p:sp>
      <p:sp>
        <p:nvSpPr>
          <p:cNvPr id="6" name="矩形 5"/>
          <p:cNvSpPr/>
          <p:nvPr/>
        </p:nvSpPr>
        <p:spPr>
          <a:xfrm>
            <a:off x="1767198" y="3558696"/>
            <a:ext cx="2707589" cy="484748"/>
          </a:xfrm>
          <a:prstGeom prst="rect">
            <a:avLst/>
          </a:prstGeom>
        </p:spPr>
        <p:txBody>
          <a:bodyPr wrap="square" lIns="68580" tIns="34290" rIns="68580" bIns="3429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7" name="矩形 6"/>
          <p:cNvSpPr/>
          <p:nvPr/>
        </p:nvSpPr>
        <p:spPr>
          <a:xfrm>
            <a:off x="1767197" y="3302719"/>
            <a:ext cx="1674116" cy="253916"/>
          </a:xfrm>
          <a:prstGeom prst="rect">
            <a:avLst/>
          </a:prstGeom>
        </p:spPr>
        <p:txBody>
          <a:bodyPr wrap="square" lIns="68580" tIns="34290" rIns="68580" bIns="3429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p>
        </p:txBody>
      </p:sp>
      <p:sp>
        <p:nvSpPr>
          <p:cNvPr id="8" name="Freeform 133"/>
          <p:cNvSpPr>
            <a:spLocks noChangeAspect="1" noEditPoints="1"/>
          </p:cNvSpPr>
          <p:nvPr/>
        </p:nvSpPr>
        <p:spPr bwMode="auto">
          <a:xfrm>
            <a:off x="1271843" y="3606786"/>
            <a:ext cx="270000" cy="202013"/>
          </a:xfrm>
          <a:custGeom>
            <a:avLst/>
            <a:gdLst>
              <a:gd name="T0" fmla="*/ 1125 w 1200"/>
              <a:gd name="T1" fmla="*/ 450 h 900"/>
              <a:gd name="T2" fmla="*/ 975 w 1200"/>
              <a:gd name="T3" fmla="*/ 450 h 900"/>
              <a:gd name="T4" fmla="*/ 975 w 1200"/>
              <a:gd name="T5" fmla="*/ 562 h 900"/>
              <a:gd name="T6" fmla="*/ 938 w 1200"/>
              <a:gd name="T7" fmla="*/ 600 h 900"/>
              <a:gd name="T8" fmla="*/ 863 w 1200"/>
              <a:gd name="T9" fmla="*/ 600 h 900"/>
              <a:gd name="T10" fmla="*/ 825 w 1200"/>
              <a:gd name="T11" fmla="*/ 562 h 900"/>
              <a:gd name="T12" fmla="*/ 825 w 1200"/>
              <a:gd name="T13" fmla="*/ 450 h 900"/>
              <a:gd name="T14" fmla="*/ 375 w 1200"/>
              <a:gd name="T15" fmla="*/ 450 h 900"/>
              <a:gd name="T16" fmla="*/ 375 w 1200"/>
              <a:gd name="T17" fmla="*/ 562 h 900"/>
              <a:gd name="T18" fmla="*/ 338 w 1200"/>
              <a:gd name="T19" fmla="*/ 600 h 900"/>
              <a:gd name="T20" fmla="*/ 263 w 1200"/>
              <a:gd name="T21" fmla="*/ 600 h 900"/>
              <a:gd name="T22" fmla="*/ 225 w 1200"/>
              <a:gd name="T23" fmla="*/ 562 h 900"/>
              <a:gd name="T24" fmla="*/ 225 w 1200"/>
              <a:gd name="T25" fmla="*/ 450 h 900"/>
              <a:gd name="T26" fmla="*/ 75 w 1200"/>
              <a:gd name="T27" fmla="*/ 450 h 900"/>
              <a:gd name="T28" fmla="*/ 75 w 1200"/>
              <a:gd name="T29" fmla="*/ 375 h 900"/>
              <a:gd name="T30" fmla="*/ 1125 w 1200"/>
              <a:gd name="T31" fmla="*/ 375 h 900"/>
              <a:gd name="T32" fmla="*/ 1125 w 1200"/>
              <a:gd name="T33" fmla="*/ 450 h 900"/>
              <a:gd name="T34" fmla="*/ 450 w 1200"/>
              <a:gd name="T35" fmla="*/ 75 h 900"/>
              <a:gd name="T36" fmla="*/ 450 w 1200"/>
              <a:gd name="T37" fmla="*/ 75 h 900"/>
              <a:gd name="T38" fmla="*/ 750 w 1200"/>
              <a:gd name="T39" fmla="*/ 75 h 900"/>
              <a:gd name="T40" fmla="*/ 750 w 1200"/>
              <a:gd name="T41" fmla="*/ 75 h 900"/>
              <a:gd name="T42" fmla="*/ 750 w 1200"/>
              <a:gd name="T43" fmla="*/ 150 h 900"/>
              <a:gd name="T44" fmla="*/ 450 w 1200"/>
              <a:gd name="T45" fmla="*/ 150 h 900"/>
              <a:gd name="T46" fmla="*/ 450 w 1200"/>
              <a:gd name="T47" fmla="*/ 75 h 900"/>
              <a:gd name="T48" fmla="*/ 1125 w 1200"/>
              <a:gd name="T49" fmla="*/ 150 h 900"/>
              <a:gd name="T50" fmla="*/ 825 w 1200"/>
              <a:gd name="T51" fmla="*/ 150 h 900"/>
              <a:gd name="T52" fmla="*/ 825 w 1200"/>
              <a:gd name="T53" fmla="*/ 75 h 900"/>
              <a:gd name="T54" fmla="*/ 750 w 1200"/>
              <a:gd name="T55" fmla="*/ 0 h 900"/>
              <a:gd name="T56" fmla="*/ 450 w 1200"/>
              <a:gd name="T57" fmla="*/ 0 h 900"/>
              <a:gd name="T58" fmla="*/ 375 w 1200"/>
              <a:gd name="T59" fmla="*/ 75 h 900"/>
              <a:gd name="T60" fmla="*/ 375 w 1200"/>
              <a:gd name="T61" fmla="*/ 150 h 900"/>
              <a:gd name="T62" fmla="*/ 75 w 1200"/>
              <a:gd name="T63" fmla="*/ 150 h 900"/>
              <a:gd name="T64" fmla="*/ 0 w 1200"/>
              <a:gd name="T65" fmla="*/ 225 h 900"/>
              <a:gd name="T66" fmla="*/ 0 w 1200"/>
              <a:gd name="T67" fmla="*/ 825 h 900"/>
              <a:gd name="T68" fmla="*/ 75 w 1200"/>
              <a:gd name="T69" fmla="*/ 900 h 900"/>
              <a:gd name="T70" fmla="*/ 1125 w 1200"/>
              <a:gd name="T71" fmla="*/ 900 h 900"/>
              <a:gd name="T72" fmla="*/ 1200 w 1200"/>
              <a:gd name="T73" fmla="*/ 825 h 900"/>
              <a:gd name="T74" fmla="*/ 1200 w 1200"/>
              <a:gd name="T75" fmla="*/ 225 h 900"/>
              <a:gd name="T76" fmla="*/ 1125 w 1200"/>
              <a:gd name="T77" fmla="*/ 1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0" h="900">
                <a:moveTo>
                  <a:pt x="1125" y="450"/>
                </a:moveTo>
                <a:lnTo>
                  <a:pt x="975" y="450"/>
                </a:lnTo>
                <a:lnTo>
                  <a:pt x="975" y="562"/>
                </a:lnTo>
                <a:cubicBezTo>
                  <a:pt x="975" y="583"/>
                  <a:pt x="958" y="600"/>
                  <a:pt x="938" y="600"/>
                </a:cubicBezTo>
                <a:lnTo>
                  <a:pt x="863" y="600"/>
                </a:lnTo>
                <a:cubicBezTo>
                  <a:pt x="842" y="600"/>
                  <a:pt x="825" y="583"/>
                  <a:pt x="825" y="562"/>
                </a:cubicBezTo>
                <a:lnTo>
                  <a:pt x="825" y="450"/>
                </a:lnTo>
                <a:lnTo>
                  <a:pt x="375" y="450"/>
                </a:lnTo>
                <a:lnTo>
                  <a:pt x="375" y="562"/>
                </a:lnTo>
                <a:cubicBezTo>
                  <a:pt x="375" y="583"/>
                  <a:pt x="358" y="600"/>
                  <a:pt x="338" y="600"/>
                </a:cubicBezTo>
                <a:lnTo>
                  <a:pt x="263" y="600"/>
                </a:lnTo>
                <a:cubicBezTo>
                  <a:pt x="242" y="600"/>
                  <a:pt x="225" y="583"/>
                  <a:pt x="225" y="562"/>
                </a:cubicBezTo>
                <a:lnTo>
                  <a:pt x="225" y="450"/>
                </a:lnTo>
                <a:lnTo>
                  <a:pt x="75" y="450"/>
                </a:lnTo>
                <a:lnTo>
                  <a:pt x="75" y="375"/>
                </a:lnTo>
                <a:lnTo>
                  <a:pt x="1125" y="375"/>
                </a:lnTo>
                <a:lnTo>
                  <a:pt x="1125" y="450"/>
                </a:lnTo>
                <a:close/>
                <a:moveTo>
                  <a:pt x="450" y="75"/>
                </a:moveTo>
                <a:cubicBezTo>
                  <a:pt x="450" y="75"/>
                  <a:pt x="450" y="75"/>
                  <a:pt x="450" y="75"/>
                </a:cubicBezTo>
                <a:lnTo>
                  <a:pt x="750" y="75"/>
                </a:lnTo>
                <a:cubicBezTo>
                  <a:pt x="750" y="75"/>
                  <a:pt x="750" y="75"/>
                  <a:pt x="750" y="75"/>
                </a:cubicBezTo>
                <a:lnTo>
                  <a:pt x="750" y="150"/>
                </a:lnTo>
                <a:lnTo>
                  <a:pt x="450" y="150"/>
                </a:lnTo>
                <a:lnTo>
                  <a:pt x="450" y="75"/>
                </a:lnTo>
                <a:close/>
                <a:moveTo>
                  <a:pt x="1125" y="150"/>
                </a:moveTo>
                <a:lnTo>
                  <a:pt x="825" y="150"/>
                </a:lnTo>
                <a:lnTo>
                  <a:pt x="825" y="75"/>
                </a:lnTo>
                <a:cubicBezTo>
                  <a:pt x="825" y="34"/>
                  <a:pt x="791" y="0"/>
                  <a:pt x="750" y="0"/>
                </a:cubicBezTo>
                <a:lnTo>
                  <a:pt x="450" y="0"/>
                </a:lnTo>
                <a:cubicBezTo>
                  <a:pt x="409" y="0"/>
                  <a:pt x="375" y="34"/>
                  <a:pt x="375" y="75"/>
                </a:cubicBezTo>
                <a:lnTo>
                  <a:pt x="375" y="150"/>
                </a:lnTo>
                <a:lnTo>
                  <a:pt x="75" y="150"/>
                </a:lnTo>
                <a:cubicBezTo>
                  <a:pt x="34" y="150"/>
                  <a:pt x="0" y="184"/>
                  <a:pt x="0" y="225"/>
                </a:cubicBezTo>
                <a:lnTo>
                  <a:pt x="0" y="825"/>
                </a:lnTo>
                <a:cubicBezTo>
                  <a:pt x="0" y="866"/>
                  <a:pt x="34" y="900"/>
                  <a:pt x="75" y="900"/>
                </a:cubicBezTo>
                <a:lnTo>
                  <a:pt x="1125" y="900"/>
                </a:lnTo>
                <a:cubicBezTo>
                  <a:pt x="1166" y="900"/>
                  <a:pt x="1200" y="866"/>
                  <a:pt x="1200" y="825"/>
                </a:cubicBezTo>
                <a:lnTo>
                  <a:pt x="1200" y="225"/>
                </a:lnTo>
                <a:cubicBezTo>
                  <a:pt x="1200" y="184"/>
                  <a:pt x="1166" y="150"/>
                  <a:pt x="1125" y="15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9" name="Oval 84"/>
          <p:cNvSpPr/>
          <p:nvPr/>
        </p:nvSpPr>
        <p:spPr bwMode="auto">
          <a:xfrm>
            <a:off x="1120021" y="1414872"/>
            <a:ext cx="573645" cy="573972"/>
          </a:xfrm>
          <a:prstGeom prst="ellipse">
            <a:avLst/>
          </a:prstGeom>
          <a:solidFill>
            <a:schemeClr val="accent1"/>
          </a:solidFill>
          <a:ln>
            <a:noFill/>
          </a:ln>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en-US" sz="700" dirty="0">
              <a:latin typeface="微软雅黑" panose="020B0503020204020204" pitchFamily="34" charset="-122"/>
            </a:endParaRPr>
          </a:p>
        </p:txBody>
      </p:sp>
      <p:sp>
        <p:nvSpPr>
          <p:cNvPr id="10" name="矩形 9"/>
          <p:cNvSpPr/>
          <p:nvPr/>
        </p:nvSpPr>
        <p:spPr>
          <a:xfrm>
            <a:off x="1751494" y="1544887"/>
            <a:ext cx="2707589" cy="484748"/>
          </a:xfrm>
          <a:prstGeom prst="rect">
            <a:avLst/>
          </a:prstGeom>
        </p:spPr>
        <p:txBody>
          <a:bodyPr wrap="square" lIns="68580" tIns="34290" rIns="68580" bIns="3429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11" name="矩形 10"/>
          <p:cNvSpPr/>
          <p:nvPr/>
        </p:nvSpPr>
        <p:spPr>
          <a:xfrm>
            <a:off x="1751493" y="1288910"/>
            <a:ext cx="1674116" cy="253916"/>
          </a:xfrm>
          <a:prstGeom prst="rect">
            <a:avLst/>
          </a:prstGeom>
        </p:spPr>
        <p:txBody>
          <a:bodyPr wrap="square" lIns="68580" tIns="34290" rIns="68580" bIns="3429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p>
        </p:txBody>
      </p:sp>
      <p:sp>
        <p:nvSpPr>
          <p:cNvPr id="12" name="Freeform 130"/>
          <p:cNvSpPr>
            <a:spLocks noChangeAspect="1" noEditPoints="1"/>
          </p:cNvSpPr>
          <p:nvPr/>
        </p:nvSpPr>
        <p:spPr bwMode="auto">
          <a:xfrm>
            <a:off x="1298843" y="1578894"/>
            <a:ext cx="216000" cy="245930"/>
          </a:xfrm>
          <a:custGeom>
            <a:avLst/>
            <a:gdLst>
              <a:gd name="T0" fmla="*/ 943 w 1200"/>
              <a:gd name="T1" fmla="*/ 0 h 1372"/>
              <a:gd name="T2" fmla="*/ 1029 w 1200"/>
              <a:gd name="T3" fmla="*/ 86 h 1372"/>
              <a:gd name="T4" fmla="*/ 686 w 1200"/>
              <a:gd name="T5" fmla="*/ 429 h 1372"/>
              <a:gd name="T6" fmla="*/ 515 w 1200"/>
              <a:gd name="T7" fmla="*/ 257 h 1372"/>
              <a:gd name="T8" fmla="*/ 0 w 1200"/>
              <a:gd name="T9" fmla="*/ 772 h 1372"/>
              <a:gd name="T10" fmla="*/ 86 w 1200"/>
              <a:gd name="T11" fmla="*/ 857 h 1372"/>
              <a:gd name="T12" fmla="*/ 515 w 1200"/>
              <a:gd name="T13" fmla="*/ 429 h 1372"/>
              <a:gd name="T14" fmla="*/ 686 w 1200"/>
              <a:gd name="T15" fmla="*/ 600 h 1372"/>
              <a:gd name="T16" fmla="*/ 1115 w 1200"/>
              <a:gd name="T17" fmla="*/ 172 h 1372"/>
              <a:gd name="T18" fmla="*/ 1200 w 1200"/>
              <a:gd name="T19" fmla="*/ 257 h 1372"/>
              <a:gd name="T20" fmla="*/ 1200 w 1200"/>
              <a:gd name="T21" fmla="*/ 0 h 1372"/>
              <a:gd name="T22" fmla="*/ 943 w 1200"/>
              <a:gd name="T23" fmla="*/ 0 h 1372"/>
              <a:gd name="T24" fmla="*/ 1029 w 1200"/>
              <a:gd name="T25" fmla="*/ 429 h 1372"/>
              <a:gd name="T26" fmla="*/ 1200 w 1200"/>
              <a:gd name="T27" fmla="*/ 429 h 1372"/>
              <a:gd name="T28" fmla="*/ 1200 w 1200"/>
              <a:gd name="T29" fmla="*/ 1372 h 1372"/>
              <a:gd name="T30" fmla="*/ 1029 w 1200"/>
              <a:gd name="T31" fmla="*/ 1372 h 1372"/>
              <a:gd name="T32" fmla="*/ 1029 w 1200"/>
              <a:gd name="T33" fmla="*/ 429 h 1372"/>
              <a:gd name="T34" fmla="*/ 686 w 1200"/>
              <a:gd name="T35" fmla="*/ 686 h 1372"/>
              <a:gd name="T36" fmla="*/ 857 w 1200"/>
              <a:gd name="T37" fmla="*/ 686 h 1372"/>
              <a:gd name="T38" fmla="*/ 857 w 1200"/>
              <a:gd name="T39" fmla="*/ 1372 h 1372"/>
              <a:gd name="T40" fmla="*/ 686 w 1200"/>
              <a:gd name="T41" fmla="*/ 1372 h 1372"/>
              <a:gd name="T42" fmla="*/ 686 w 1200"/>
              <a:gd name="T43" fmla="*/ 686 h 1372"/>
              <a:gd name="T44" fmla="*/ 343 w 1200"/>
              <a:gd name="T45" fmla="*/ 772 h 1372"/>
              <a:gd name="T46" fmla="*/ 515 w 1200"/>
              <a:gd name="T47" fmla="*/ 772 h 1372"/>
              <a:gd name="T48" fmla="*/ 515 w 1200"/>
              <a:gd name="T49" fmla="*/ 1372 h 1372"/>
              <a:gd name="T50" fmla="*/ 343 w 1200"/>
              <a:gd name="T51" fmla="*/ 1372 h 1372"/>
              <a:gd name="T52" fmla="*/ 343 w 1200"/>
              <a:gd name="T53" fmla="*/ 772 h 1372"/>
              <a:gd name="T54" fmla="*/ 0 w 1200"/>
              <a:gd name="T55" fmla="*/ 943 h 1372"/>
              <a:gd name="T56" fmla="*/ 172 w 1200"/>
              <a:gd name="T57" fmla="*/ 943 h 1372"/>
              <a:gd name="T58" fmla="*/ 172 w 1200"/>
              <a:gd name="T59" fmla="*/ 1372 h 1372"/>
              <a:gd name="T60" fmla="*/ 0 w 1200"/>
              <a:gd name="T61" fmla="*/ 1372 h 1372"/>
              <a:gd name="T62" fmla="*/ 0 w 1200"/>
              <a:gd name="T63" fmla="*/ 943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0" h="1372">
                <a:moveTo>
                  <a:pt x="943" y="0"/>
                </a:moveTo>
                <a:lnTo>
                  <a:pt x="1029" y="86"/>
                </a:lnTo>
                <a:lnTo>
                  <a:pt x="686" y="429"/>
                </a:lnTo>
                <a:lnTo>
                  <a:pt x="515" y="257"/>
                </a:lnTo>
                <a:lnTo>
                  <a:pt x="0" y="772"/>
                </a:lnTo>
                <a:lnTo>
                  <a:pt x="86" y="857"/>
                </a:lnTo>
                <a:lnTo>
                  <a:pt x="515" y="429"/>
                </a:lnTo>
                <a:lnTo>
                  <a:pt x="686" y="600"/>
                </a:lnTo>
                <a:lnTo>
                  <a:pt x="1115" y="172"/>
                </a:lnTo>
                <a:lnTo>
                  <a:pt x="1200" y="257"/>
                </a:lnTo>
                <a:lnTo>
                  <a:pt x="1200" y="0"/>
                </a:lnTo>
                <a:lnTo>
                  <a:pt x="943" y="0"/>
                </a:lnTo>
                <a:close/>
                <a:moveTo>
                  <a:pt x="1029" y="429"/>
                </a:moveTo>
                <a:lnTo>
                  <a:pt x="1200" y="429"/>
                </a:lnTo>
                <a:lnTo>
                  <a:pt x="1200" y="1372"/>
                </a:lnTo>
                <a:lnTo>
                  <a:pt x="1029" y="1372"/>
                </a:lnTo>
                <a:lnTo>
                  <a:pt x="1029" y="429"/>
                </a:lnTo>
                <a:close/>
                <a:moveTo>
                  <a:pt x="686" y="686"/>
                </a:moveTo>
                <a:lnTo>
                  <a:pt x="857" y="686"/>
                </a:lnTo>
                <a:lnTo>
                  <a:pt x="857" y="1372"/>
                </a:lnTo>
                <a:lnTo>
                  <a:pt x="686" y="1372"/>
                </a:lnTo>
                <a:lnTo>
                  <a:pt x="686" y="686"/>
                </a:lnTo>
                <a:close/>
                <a:moveTo>
                  <a:pt x="343" y="772"/>
                </a:moveTo>
                <a:lnTo>
                  <a:pt x="515" y="772"/>
                </a:lnTo>
                <a:lnTo>
                  <a:pt x="515" y="1372"/>
                </a:lnTo>
                <a:lnTo>
                  <a:pt x="343" y="1372"/>
                </a:lnTo>
                <a:lnTo>
                  <a:pt x="343" y="772"/>
                </a:lnTo>
                <a:close/>
                <a:moveTo>
                  <a:pt x="0" y="943"/>
                </a:moveTo>
                <a:lnTo>
                  <a:pt x="172" y="943"/>
                </a:lnTo>
                <a:lnTo>
                  <a:pt x="172" y="1372"/>
                </a:lnTo>
                <a:lnTo>
                  <a:pt x="0" y="1372"/>
                </a:lnTo>
                <a:lnTo>
                  <a:pt x="0" y="94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3" name="Oval 87"/>
          <p:cNvSpPr/>
          <p:nvPr/>
        </p:nvSpPr>
        <p:spPr bwMode="auto">
          <a:xfrm>
            <a:off x="1120021" y="2416231"/>
            <a:ext cx="573645" cy="573972"/>
          </a:xfrm>
          <a:prstGeom prst="ellipse">
            <a:avLst/>
          </a:prstGeom>
          <a:solidFill>
            <a:schemeClr val="accent2"/>
          </a:solidFill>
          <a:ln>
            <a:noFill/>
          </a:ln>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en-US" sz="700" dirty="0">
              <a:latin typeface="微软雅黑" panose="020B0503020204020204" pitchFamily="34" charset="-122"/>
            </a:endParaRPr>
          </a:p>
        </p:txBody>
      </p:sp>
      <p:sp>
        <p:nvSpPr>
          <p:cNvPr id="14" name="矩形 13"/>
          <p:cNvSpPr/>
          <p:nvPr/>
        </p:nvSpPr>
        <p:spPr>
          <a:xfrm>
            <a:off x="1746421" y="2551791"/>
            <a:ext cx="2707589" cy="484748"/>
          </a:xfrm>
          <a:prstGeom prst="rect">
            <a:avLst/>
          </a:prstGeom>
        </p:spPr>
        <p:txBody>
          <a:bodyPr wrap="square" lIns="68580" tIns="34290" rIns="68580" bIns="3429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15" name="矩形 14"/>
          <p:cNvSpPr/>
          <p:nvPr/>
        </p:nvSpPr>
        <p:spPr>
          <a:xfrm>
            <a:off x="1746420" y="2295815"/>
            <a:ext cx="1674116" cy="253916"/>
          </a:xfrm>
          <a:prstGeom prst="rect">
            <a:avLst/>
          </a:prstGeom>
        </p:spPr>
        <p:txBody>
          <a:bodyPr wrap="square" lIns="68580" tIns="34290" rIns="68580" bIns="3429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p>
        </p:txBody>
      </p:sp>
      <p:grpSp>
        <p:nvGrpSpPr>
          <p:cNvPr id="16" name="组合 15"/>
          <p:cNvGrpSpPr>
            <a:grpSpLocks noChangeAspect="1"/>
          </p:cNvGrpSpPr>
          <p:nvPr/>
        </p:nvGrpSpPr>
        <p:grpSpPr>
          <a:xfrm>
            <a:off x="1271843" y="2583994"/>
            <a:ext cx="270000" cy="238447"/>
            <a:chOff x="10044251" y="4522834"/>
            <a:chExt cx="745082" cy="657806"/>
          </a:xfrm>
          <a:solidFill>
            <a:schemeClr val="bg1"/>
          </a:solidFill>
          <a:effectLst/>
        </p:grpSpPr>
        <p:sp>
          <p:nvSpPr>
            <p:cNvPr id="17" name="Oval 423"/>
            <p:cNvSpPr>
              <a:spLocks noChangeArrowheads="1"/>
            </p:cNvSpPr>
            <p:nvPr/>
          </p:nvSpPr>
          <p:spPr bwMode="auto">
            <a:xfrm>
              <a:off x="10603243" y="4610108"/>
              <a:ext cx="173829" cy="2012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24"/>
            <p:cNvSpPr>
              <a:spLocks/>
            </p:cNvSpPr>
            <p:nvPr/>
          </p:nvSpPr>
          <p:spPr bwMode="auto">
            <a:xfrm>
              <a:off x="10567179" y="4817837"/>
              <a:ext cx="222154" cy="298610"/>
            </a:xfrm>
            <a:custGeom>
              <a:avLst/>
              <a:gdLst>
                <a:gd name="T0" fmla="*/ 65 w 130"/>
                <a:gd name="T1" fmla="*/ 3 h 175"/>
                <a:gd name="T2" fmla="*/ 52 w 130"/>
                <a:gd name="T3" fmla="*/ 89 h 175"/>
                <a:gd name="T4" fmla="*/ 14 w 130"/>
                <a:gd name="T5" fmla="*/ 112 h 175"/>
                <a:gd name="T6" fmla="*/ 14 w 130"/>
                <a:gd name="T7" fmla="*/ 78 h 175"/>
                <a:gd name="T8" fmla="*/ 65 w 130"/>
                <a:gd name="T9" fmla="*/ 3 h 175"/>
                <a:gd name="T10" fmla="*/ 9 w 130"/>
                <a:gd name="T11" fmla="*/ 58 h 175"/>
                <a:gd name="T12" fmla="*/ 0 w 130"/>
                <a:gd name="T13" fmla="*/ 89 h 175"/>
                <a:gd name="T14" fmla="*/ 0 w 130"/>
                <a:gd name="T15" fmla="*/ 137 h 175"/>
                <a:gd name="T16" fmla="*/ 7 w 130"/>
                <a:gd name="T17" fmla="*/ 160 h 175"/>
                <a:gd name="T18" fmla="*/ 65 w 130"/>
                <a:gd name="T19" fmla="*/ 175 h 175"/>
                <a:gd name="T20" fmla="*/ 130 w 130"/>
                <a:gd name="T21" fmla="*/ 149 h 175"/>
                <a:gd name="T22" fmla="*/ 130 w 130"/>
                <a:gd name="T23" fmla="*/ 45 h 175"/>
                <a:gd name="T24" fmla="*/ 65 w 130"/>
                <a:gd name="T25"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75">
                  <a:moveTo>
                    <a:pt x="65" y="3"/>
                  </a:moveTo>
                  <a:cubicBezTo>
                    <a:pt x="52" y="89"/>
                    <a:pt x="52" y="89"/>
                    <a:pt x="52" y="89"/>
                  </a:cubicBezTo>
                  <a:cubicBezTo>
                    <a:pt x="14" y="112"/>
                    <a:pt x="14" y="112"/>
                    <a:pt x="14" y="112"/>
                  </a:cubicBezTo>
                  <a:cubicBezTo>
                    <a:pt x="14" y="78"/>
                    <a:pt x="14" y="78"/>
                    <a:pt x="14" y="78"/>
                  </a:cubicBezTo>
                  <a:cubicBezTo>
                    <a:pt x="65" y="3"/>
                    <a:pt x="65" y="3"/>
                    <a:pt x="65" y="3"/>
                  </a:cubicBezTo>
                  <a:cubicBezTo>
                    <a:pt x="35" y="3"/>
                    <a:pt x="18" y="33"/>
                    <a:pt x="9" y="58"/>
                  </a:cubicBezTo>
                  <a:cubicBezTo>
                    <a:pt x="3" y="75"/>
                    <a:pt x="0" y="89"/>
                    <a:pt x="0" y="89"/>
                  </a:cubicBezTo>
                  <a:cubicBezTo>
                    <a:pt x="0" y="89"/>
                    <a:pt x="0" y="116"/>
                    <a:pt x="0" y="137"/>
                  </a:cubicBezTo>
                  <a:cubicBezTo>
                    <a:pt x="0" y="146"/>
                    <a:pt x="2" y="153"/>
                    <a:pt x="7" y="160"/>
                  </a:cubicBezTo>
                  <a:cubicBezTo>
                    <a:pt x="14" y="169"/>
                    <a:pt x="31" y="175"/>
                    <a:pt x="65" y="175"/>
                  </a:cubicBezTo>
                  <a:cubicBezTo>
                    <a:pt x="122" y="175"/>
                    <a:pt x="130" y="149"/>
                    <a:pt x="130" y="149"/>
                  </a:cubicBezTo>
                  <a:cubicBezTo>
                    <a:pt x="130" y="149"/>
                    <a:pt x="130" y="89"/>
                    <a:pt x="130" y="45"/>
                  </a:cubicBezTo>
                  <a:cubicBezTo>
                    <a:pt x="130" y="0"/>
                    <a:pt x="65" y="3"/>
                    <a:pt x="6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25"/>
            <p:cNvSpPr>
              <a:spLocks/>
            </p:cNvSpPr>
            <p:nvPr/>
          </p:nvSpPr>
          <p:spPr bwMode="auto">
            <a:xfrm>
              <a:off x="10229620" y="5001763"/>
              <a:ext cx="362082" cy="178877"/>
            </a:xfrm>
            <a:custGeom>
              <a:avLst/>
              <a:gdLst>
                <a:gd name="T0" fmla="*/ 187 w 212"/>
                <a:gd name="T1" fmla="*/ 55 h 105"/>
                <a:gd name="T2" fmla="*/ 178 w 212"/>
                <a:gd name="T3" fmla="*/ 0 h 105"/>
                <a:gd name="T4" fmla="*/ 110 w 212"/>
                <a:gd name="T5" fmla="*/ 20 h 105"/>
                <a:gd name="T6" fmla="*/ 44 w 212"/>
                <a:gd name="T7" fmla="*/ 0 h 105"/>
                <a:gd name="T8" fmla="*/ 30 w 212"/>
                <a:gd name="T9" fmla="*/ 56 h 105"/>
                <a:gd name="T10" fmla="*/ 0 w 212"/>
                <a:gd name="T11" fmla="*/ 72 h 105"/>
                <a:gd name="T12" fmla="*/ 110 w 212"/>
                <a:gd name="T13" fmla="*/ 105 h 105"/>
                <a:gd name="T14" fmla="*/ 212 w 212"/>
                <a:gd name="T15" fmla="*/ 72 h 105"/>
                <a:gd name="T16" fmla="*/ 187 w 212"/>
                <a:gd name="T17"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05">
                  <a:moveTo>
                    <a:pt x="187" y="55"/>
                  </a:moveTo>
                  <a:cubicBezTo>
                    <a:pt x="173" y="33"/>
                    <a:pt x="178" y="0"/>
                    <a:pt x="178" y="0"/>
                  </a:cubicBezTo>
                  <a:cubicBezTo>
                    <a:pt x="178" y="0"/>
                    <a:pt x="156" y="20"/>
                    <a:pt x="110" y="20"/>
                  </a:cubicBezTo>
                  <a:cubicBezTo>
                    <a:pt x="64" y="20"/>
                    <a:pt x="44" y="0"/>
                    <a:pt x="44" y="0"/>
                  </a:cubicBezTo>
                  <a:cubicBezTo>
                    <a:pt x="44" y="0"/>
                    <a:pt x="49" y="34"/>
                    <a:pt x="30" y="56"/>
                  </a:cubicBezTo>
                  <a:cubicBezTo>
                    <a:pt x="23" y="64"/>
                    <a:pt x="14" y="70"/>
                    <a:pt x="0" y="72"/>
                  </a:cubicBezTo>
                  <a:cubicBezTo>
                    <a:pt x="0" y="72"/>
                    <a:pt x="32" y="105"/>
                    <a:pt x="110" y="105"/>
                  </a:cubicBezTo>
                  <a:cubicBezTo>
                    <a:pt x="187" y="105"/>
                    <a:pt x="212" y="72"/>
                    <a:pt x="212" y="72"/>
                  </a:cubicBezTo>
                  <a:cubicBezTo>
                    <a:pt x="200" y="70"/>
                    <a:pt x="193" y="63"/>
                    <a:pt x="18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26"/>
            <p:cNvSpPr>
              <a:spLocks/>
            </p:cNvSpPr>
            <p:nvPr/>
          </p:nvSpPr>
          <p:spPr bwMode="auto">
            <a:xfrm>
              <a:off x="10275782" y="4701711"/>
              <a:ext cx="283463" cy="256054"/>
            </a:xfrm>
            <a:custGeom>
              <a:avLst/>
              <a:gdLst>
                <a:gd name="T0" fmla="*/ 75 w 166"/>
                <a:gd name="T1" fmla="*/ 150 h 150"/>
                <a:gd name="T2" fmla="*/ 91 w 166"/>
                <a:gd name="T3" fmla="*/ 150 h 150"/>
                <a:gd name="T4" fmla="*/ 166 w 166"/>
                <a:gd name="T5" fmla="*/ 125 h 150"/>
                <a:gd name="T6" fmla="*/ 166 w 166"/>
                <a:gd name="T7" fmla="*/ 122 h 150"/>
                <a:gd name="T8" fmla="*/ 166 w 166"/>
                <a:gd name="T9" fmla="*/ 59 h 150"/>
                <a:gd name="T10" fmla="*/ 108 w 166"/>
                <a:gd name="T11" fmla="*/ 0 h 150"/>
                <a:gd name="T12" fmla="*/ 108 w 166"/>
                <a:gd name="T13" fmla="*/ 0 h 150"/>
                <a:gd name="T14" fmla="*/ 83 w 166"/>
                <a:gd name="T15" fmla="*/ 10 h 150"/>
                <a:gd name="T16" fmla="*/ 102 w 166"/>
                <a:gd name="T17" fmla="*/ 82 h 150"/>
                <a:gd name="T18" fmla="*/ 83 w 166"/>
                <a:gd name="T19" fmla="*/ 111 h 150"/>
                <a:gd name="T20" fmla="*/ 63 w 166"/>
                <a:gd name="T21" fmla="*/ 82 h 150"/>
                <a:gd name="T22" fmla="*/ 83 w 166"/>
                <a:gd name="T23" fmla="*/ 10 h 150"/>
                <a:gd name="T24" fmla="*/ 58 w 166"/>
                <a:gd name="T25" fmla="*/ 0 h 150"/>
                <a:gd name="T26" fmla="*/ 0 w 166"/>
                <a:gd name="T27" fmla="*/ 59 h 150"/>
                <a:gd name="T28" fmla="*/ 0 w 166"/>
                <a:gd name="T29" fmla="*/ 122 h 150"/>
                <a:gd name="T30" fmla="*/ 0 w 166"/>
                <a:gd name="T31" fmla="*/ 123 h 150"/>
                <a:gd name="T32" fmla="*/ 75 w 166"/>
                <a:gd name="T33"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0">
                  <a:moveTo>
                    <a:pt x="75" y="150"/>
                  </a:moveTo>
                  <a:cubicBezTo>
                    <a:pt x="91" y="150"/>
                    <a:pt x="91" y="150"/>
                    <a:pt x="91" y="150"/>
                  </a:cubicBezTo>
                  <a:cubicBezTo>
                    <a:pt x="150" y="150"/>
                    <a:pt x="163" y="132"/>
                    <a:pt x="166" y="125"/>
                  </a:cubicBezTo>
                  <a:cubicBezTo>
                    <a:pt x="166" y="123"/>
                    <a:pt x="166" y="122"/>
                    <a:pt x="166" y="122"/>
                  </a:cubicBezTo>
                  <a:cubicBezTo>
                    <a:pt x="166" y="122"/>
                    <a:pt x="166" y="113"/>
                    <a:pt x="166" y="59"/>
                  </a:cubicBezTo>
                  <a:cubicBezTo>
                    <a:pt x="166" y="22"/>
                    <a:pt x="130" y="6"/>
                    <a:pt x="108" y="0"/>
                  </a:cubicBezTo>
                  <a:cubicBezTo>
                    <a:pt x="108" y="0"/>
                    <a:pt x="108" y="0"/>
                    <a:pt x="108" y="0"/>
                  </a:cubicBezTo>
                  <a:cubicBezTo>
                    <a:pt x="83" y="10"/>
                    <a:pt x="83" y="10"/>
                    <a:pt x="83" y="10"/>
                  </a:cubicBezTo>
                  <a:cubicBezTo>
                    <a:pt x="102" y="82"/>
                    <a:pt x="102" y="82"/>
                    <a:pt x="102" y="82"/>
                  </a:cubicBezTo>
                  <a:cubicBezTo>
                    <a:pt x="83" y="111"/>
                    <a:pt x="83" y="111"/>
                    <a:pt x="83" y="111"/>
                  </a:cubicBezTo>
                  <a:cubicBezTo>
                    <a:pt x="63" y="82"/>
                    <a:pt x="63" y="82"/>
                    <a:pt x="63" y="82"/>
                  </a:cubicBezTo>
                  <a:cubicBezTo>
                    <a:pt x="83" y="10"/>
                    <a:pt x="83" y="10"/>
                    <a:pt x="83" y="10"/>
                  </a:cubicBezTo>
                  <a:cubicBezTo>
                    <a:pt x="58" y="0"/>
                    <a:pt x="58" y="0"/>
                    <a:pt x="58" y="0"/>
                  </a:cubicBezTo>
                  <a:cubicBezTo>
                    <a:pt x="36" y="6"/>
                    <a:pt x="0" y="22"/>
                    <a:pt x="0" y="59"/>
                  </a:cubicBezTo>
                  <a:cubicBezTo>
                    <a:pt x="0" y="113"/>
                    <a:pt x="0" y="122"/>
                    <a:pt x="0" y="122"/>
                  </a:cubicBezTo>
                  <a:cubicBezTo>
                    <a:pt x="0" y="122"/>
                    <a:pt x="0" y="123"/>
                    <a:pt x="0" y="123"/>
                  </a:cubicBezTo>
                  <a:cubicBezTo>
                    <a:pt x="1" y="127"/>
                    <a:pt x="9" y="150"/>
                    <a:pt x="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427"/>
            <p:cNvSpPr>
              <a:spLocks noChangeArrowheads="1"/>
            </p:cNvSpPr>
            <p:nvPr/>
          </p:nvSpPr>
          <p:spPr bwMode="auto">
            <a:xfrm>
              <a:off x="10345746" y="4522834"/>
              <a:ext cx="143535" cy="1673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28"/>
            <p:cNvSpPr>
              <a:spLocks/>
            </p:cNvSpPr>
            <p:nvPr/>
          </p:nvSpPr>
          <p:spPr bwMode="auto">
            <a:xfrm>
              <a:off x="10044251" y="4816394"/>
              <a:ext cx="219990" cy="297889"/>
            </a:xfrm>
            <a:custGeom>
              <a:avLst/>
              <a:gdLst>
                <a:gd name="T0" fmla="*/ 129 w 129"/>
                <a:gd name="T1" fmla="*/ 138 h 175"/>
                <a:gd name="T2" fmla="*/ 129 w 129"/>
                <a:gd name="T3" fmla="*/ 89 h 175"/>
                <a:gd name="T4" fmla="*/ 121 w 129"/>
                <a:gd name="T5" fmla="*/ 58 h 175"/>
                <a:gd name="T6" fmla="*/ 65 w 129"/>
                <a:gd name="T7" fmla="*/ 3 h 175"/>
                <a:gd name="T8" fmla="*/ 116 w 129"/>
                <a:gd name="T9" fmla="*/ 78 h 175"/>
                <a:gd name="T10" fmla="*/ 116 w 129"/>
                <a:gd name="T11" fmla="*/ 113 h 175"/>
                <a:gd name="T12" fmla="*/ 78 w 129"/>
                <a:gd name="T13" fmla="*/ 89 h 175"/>
                <a:gd name="T14" fmla="*/ 65 w 129"/>
                <a:gd name="T15" fmla="*/ 3 h 175"/>
                <a:gd name="T16" fmla="*/ 0 w 129"/>
                <a:gd name="T17" fmla="*/ 45 h 175"/>
                <a:gd name="T18" fmla="*/ 0 w 129"/>
                <a:gd name="T19" fmla="*/ 149 h 175"/>
                <a:gd name="T20" fmla="*/ 65 w 129"/>
                <a:gd name="T21" fmla="*/ 175 h 175"/>
                <a:gd name="T22" fmla="*/ 122 w 129"/>
                <a:gd name="T23" fmla="*/ 161 h 175"/>
                <a:gd name="T24" fmla="*/ 129 w 129"/>
                <a:gd name="T2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75">
                  <a:moveTo>
                    <a:pt x="129" y="138"/>
                  </a:moveTo>
                  <a:cubicBezTo>
                    <a:pt x="129" y="117"/>
                    <a:pt x="129" y="89"/>
                    <a:pt x="129" y="89"/>
                  </a:cubicBezTo>
                  <a:cubicBezTo>
                    <a:pt x="129" y="89"/>
                    <a:pt x="127" y="75"/>
                    <a:pt x="121" y="58"/>
                  </a:cubicBezTo>
                  <a:cubicBezTo>
                    <a:pt x="112" y="33"/>
                    <a:pt x="95" y="3"/>
                    <a:pt x="65" y="3"/>
                  </a:cubicBezTo>
                  <a:cubicBezTo>
                    <a:pt x="116" y="78"/>
                    <a:pt x="116" y="78"/>
                    <a:pt x="116" y="78"/>
                  </a:cubicBezTo>
                  <a:cubicBezTo>
                    <a:pt x="116" y="113"/>
                    <a:pt x="116" y="113"/>
                    <a:pt x="116" y="113"/>
                  </a:cubicBezTo>
                  <a:cubicBezTo>
                    <a:pt x="78" y="89"/>
                    <a:pt x="78" y="89"/>
                    <a:pt x="78" y="89"/>
                  </a:cubicBezTo>
                  <a:cubicBezTo>
                    <a:pt x="65" y="3"/>
                    <a:pt x="65" y="3"/>
                    <a:pt x="65" y="3"/>
                  </a:cubicBezTo>
                  <a:cubicBezTo>
                    <a:pt x="65" y="3"/>
                    <a:pt x="0" y="0"/>
                    <a:pt x="0" y="45"/>
                  </a:cubicBezTo>
                  <a:cubicBezTo>
                    <a:pt x="0" y="90"/>
                    <a:pt x="0" y="149"/>
                    <a:pt x="0" y="149"/>
                  </a:cubicBezTo>
                  <a:cubicBezTo>
                    <a:pt x="0" y="149"/>
                    <a:pt x="8" y="175"/>
                    <a:pt x="65" y="175"/>
                  </a:cubicBezTo>
                  <a:cubicBezTo>
                    <a:pt x="97" y="175"/>
                    <a:pt x="114" y="170"/>
                    <a:pt x="122" y="161"/>
                  </a:cubicBezTo>
                  <a:cubicBezTo>
                    <a:pt x="128" y="155"/>
                    <a:pt x="129" y="147"/>
                    <a:pt x="12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429"/>
            <p:cNvSpPr>
              <a:spLocks noChangeArrowheads="1"/>
            </p:cNvSpPr>
            <p:nvPr/>
          </p:nvSpPr>
          <p:spPr bwMode="auto">
            <a:xfrm>
              <a:off x="10055791" y="4607944"/>
              <a:ext cx="173829" cy="2034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矩形 23"/>
          <p:cNvSpPr/>
          <p:nvPr/>
        </p:nvSpPr>
        <p:spPr>
          <a:xfrm>
            <a:off x="5379492" y="2270269"/>
            <a:ext cx="1314362" cy="253916"/>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25" name="矩形 24"/>
          <p:cNvSpPr/>
          <p:nvPr/>
        </p:nvSpPr>
        <p:spPr>
          <a:xfrm>
            <a:off x="5754021" y="1506304"/>
            <a:ext cx="1075624" cy="253916"/>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26" name="矩形 25"/>
          <p:cNvSpPr/>
          <p:nvPr/>
        </p:nvSpPr>
        <p:spPr>
          <a:xfrm>
            <a:off x="5817081" y="2878793"/>
            <a:ext cx="890866" cy="253916"/>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27" name="矩形 26"/>
          <p:cNvSpPr/>
          <p:nvPr/>
        </p:nvSpPr>
        <p:spPr>
          <a:xfrm>
            <a:off x="5356326" y="1877732"/>
            <a:ext cx="757985"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28" name="矩形 27"/>
          <p:cNvSpPr/>
          <p:nvPr/>
        </p:nvSpPr>
        <p:spPr>
          <a:xfrm>
            <a:off x="6241731" y="1911147"/>
            <a:ext cx="647472"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29" name="矩形 28"/>
          <p:cNvSpPr/>
          <p:nvPr/>
        </p:nvSpPr>
        <p:spPr>
          <a:xfrm>
            <a:off x="6588224" y="2716597"/>
            <a:ext cx="601960"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30" name="矩形 29"/>
          <p:cNvSpPr/>
          <p:nvPr/>
        </p:nvSpPr>
        <p:spPr>
          <a:xfrm>
            <a:off x="6565468" y="2177447"/>
            <a:ext cx="757985"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31" name="矩形 30"/>
          <p:cNvSpPr/>
          <p:nvPr/>
        </p:nvSpPr>
        <p:spPr>
          <a:xfrm>
            <a:off x="5451034" y="2692412"/>
            <a:ext cx="647472"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32" name="矩形 31"/>
          <p:cNvSpPr/>
          <p:nvPr/>
        </p:nvSpPr>
        <p:spPr>
          <a:xfrm>
            <a:off x="5847740" y="2134439"/>
            <a:ext cx="601960"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Tree>
    <p:extLst>
      <p:ext uri="{BB962C8B-B14F-4D97-AF65-F5344CB8AC3E}">
        <p14:creationId xmlns:p14="http://schemas.microsoft.com/office/powerpoint/2010/main" val="205326982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childTnLst>
                          </p:cTn>
                        </p:par>
                        <p:par>
                          <p:cTn id="14" fill="hold">
                            <p:stCondLst>
                              <p:cond delay="650"/>
                            </p:stCondLst>
                            <p:childTnLst>
                              <p:par>
                                <p:cTn id="15" presetID="23" presetClass="entr" presetSubtype="52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 calcmode="lin" valueType="num">
                                      <p:cBhvr>
                                        <p:cTn id="19" dur="500" fill="hold"/>
                                        <p:tgtEl>
                                          <p:spTgt spid="24"/>
                                        </p:tgtEl>
                                        <p:attrNameLst>
                                          <p:attrName>ppt_x</p:attrName>
                                        </p:attrNameLst>
                                      </p:cBhvr>
                                      <p:tavLst>
                                        <p:tav tm="0">
                                          <p:val>
                                            <p:fltVal val="0.5"/>
                                          </p:val>
                                        </p:tav>
                                        <p:tav tm="100000">
                                          <p:val>
                                            <p:strVal val="#ppt_x"/>
                                          </p:val>
                                        </p:tav>
                                      </p:tavLst>
                                    </p:anim>
                                    <p:anim calcmode="lin" valueType="num">
                                      <p:cBhvr>
                                        <p:cTn id="20" dur="500" fill="hold"/>
                                        <p:tgtEl>
                                          <p:spTgt spid="24"/>
                                        </p:tgtEl>
                                        <p:attrNameLst>
                                          <p:attrName>ppt_y</p:attrName>
                                        </p:attrNameLst>
                                      </p:cBhvr>
                                      <p:tavLst>
                                        <p:tav tm="0">
                                          <p:val>
                                            <p:fltVal val="0.5"/>
                                          </p:val>
                                        </p:tav>
                                        <p:tav tm="100000">
                                          <p:val>
                                            <p:strVal val="#ppt_y"/>
                                          </p:val>
                                        </p:tav>
                                      </p:tavLst>
                                    </p:anim>
                                  </p:childTnLst>
                                </p:cTn>
                              </p:par>
                              <p:par>
                                <p:cTn id="21" presetID="23" presetClass="entr" presetSubtype="528" fill="hold" grpId="0" nodeType="withEffect">
                                  <p:stCondLst>
                                    <p:cond delay="20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par>
                                <p:cTn id="27" presetID="23" presetClass="entr" presetSubtype="528" fill="hold" grpId="0" nodeType="withEffect">
                                  <p:stCondLst>
                                    <p:cond delay="40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 calcmode="lin" valueType="num">
                                      <p:cBhvr>
                                        <p:cTn id="31" dur="500" fill="hold"/>
                                        <p:tgtEl>
                                          <p:spTgt spid="26"/>
                                        </p:tgtEl>
                                        <p:attrNameLst>
                                          <p:attrName>ppt_x</p:attrName>
                                        </p:attrNameLst>
                                      </p:cBhvr>
                                      <p:tavLst>
                                        <p:tav tm="0">
                                          <p:val>
                                            <p:fltVal val="0.5"/>
                                          </p:val>
                                        </p:tav>
                                        <p:tav tm="100000">
                                          <p:val>
                                            <p:strVal val="#ppt_x"/>
                                          </p:val>
                                        </p:tav>
                                      </p:tavLst>
                                    </p:anim>
                                    <p:anim calcmode="lin" valueType="num">
                                      <p:cBhvr>
                                        <p:cTn id="32" dur="500" fill="hold"/>
                                        <p:tgtEl>
                                          <p:spTgt spid="26"/>
                                        </p:tgtEl>
                                        <p:attrNameLst>
                                          <p:attrName>ppt_y</p:attrName>
                                        </p:attrNameLst>
                                      </p:cBhvr>
                                      <p:tavLst>
                                        <p:tav tm="0">
                                          <p:val>
                                            <p:fltVal val="0.5"/>
                                          </p:val>
                                        </p:tav>
                                        <p:tav tm="100000">
                                          <p:val>
                                            <p:strVal val="#ppt_y"/>
                                          </p:val>
                                        </p:tav>
                                      </p:tavLst>
                                    </p:anim>
                                  </p:childTnLst>
                                </p:cTn>
                              </p:par>
                              <p:par>
                                <p:cTn id="33" presetID="23" presetClass="entr" presetSubtype="528" fill="hold" grpId="0" nodeType="withEffect">
                                  <p:stCondLst>
                                    <p:cond delay="60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 calcmode="lin" valueType="num">
                                      <p:cBhvr>
                                        <p:cTn id="37" dur="500" fill="hold"/>
                                        <p:tgtEl>
                                          <p:spTgt spid="27"/>
                                        </p:tgtEl>
                                        <p:attrNameLst>
                                          <p:attrName>ppt_x</p:attrName>
                                        </p:attrNameLst>
                                      </p:cBhvr>
                                      <p:tavLst>
                                        <p:tav tm="0">
                                          <p:val>
                                            <p:fltVal val="0.5"/>
                                          </p:val>
                                        </p:tav>
                                        <p:tav tm="100000">
                                          <p:val>
                                            <p:strVal val="#ppt_x"/>
                                          </p:val>
                                        </p:tav>
                                      </p:tavLst>
                                    </p:anim>
                                    <p:anim calcmode="lin" valueType="num">
                                      <p:cBhvr>
                                        <p:cTn id="38" dur="500" fill="hold"/>
                                        <p:tgtEl>
                                          <p:spTgt spid="27"/>
                                        </p:tgtEl>
                                        <p:attrNameLst>
                                          <p:attrName>ppt_y</p:attrName>
                                        </p:attrNameLst>
                                      </p:cBhvr>
                                      <p:tavLst>
                                        <p:tav tm="0">
                                          <p:val>
                                            <p:fltVal val="0.5"/>
                                          </p:val>
                                        </p:tav>
                                        <p:tav tm="100000">
                                          <p:val>
                                            <p:strVal val="#ppt_y"/>
                                          </p:val>
                                        </p:tav>
                                      </p:tavLst>
                                    </p:anim>
                                  </p:childTnLst>
                                </p:cTn>
                              </p:par>
                              <p:par>
                                <p:cTn id="39" presetID="23" presetClass="entr" presetSubtype="528" fill="hold" grpId="0" nodeType="withEffect">
                                  <p:stCondLst>
                                    <p:cond delay="80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 calcmode="lin" valueType="num">
                                      <p:cBhvr>
                                        <p:cTn id="43" dur="500" fill="hold"/>
                                        <p:tgtEl>
                                          <p:spTgt spid="28"/>
                                        </p:tgtEl>
                                        <p:attrNameLst>
                                          <p:attrName>ppt_x</p:attrName>
                                        </p:attrNameLst>
                                      </p:cBhvr>
                                      <p:tavLst>
                                        <p:tav tm="0">
                                          <p:val>
                                            <p:fltVal val="0.5"/>
                                          </p:val>
                                        </p:tav>
                                        <p:tav tm="100000">
                                          <p:val>
                                            <p:strVal val="#ppt_x"/>
                                          </p:val>
                                        </p:tav>
                                      </p:tavLst>
                                    </p:anim>
                                    <p:anim calcmode="lin" valueType="num">
                                      <p:cBhvr>
                                        <p:cTn id="44" dur="500" fill="hold"/>
                                        <p:tgtEl>
                                          <p:spTgt spid="28"/>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100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 calcmode="lin" valueType="num">
                                      <p:cBhvr>
                                        <p:cTn id="49" dur="500" fill="hold"/>
                                        <p:tgtEl>
                                          <p:spTgt spid="29"/>
                                        </p:tgtEl>
                                        <p:attrNameLst>
                                          <p:attrName>ppt_x</p:attrName>
                                        </p:attrNameLst>
                                      </p:cBhvr>
                                      <p:tavLst>
                                        <p:tav tm="0">
                                          <p:val>
                                            <p:fltVal val="0.5"/>
                                          </p:val>
                                        </p:tav>
                                        <p:tav tm="100000">
                                          <p:val>
                                            <p:strVal val="#ppt_x"/>
                                          </p:val>
                                        </p:tav>
                                      </p:tavLst>
                                    </p:anim>
                                    <p:anim calcmode="lin" valueType="num">
                                      <p:cBhvr>
                                        <p:cTn id="50" dur="500" fill="hold"/>
                                        <p:tgtEl>
                                          <p:spTgt spid="29"/>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120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fltVal val="0"/>
                                          </p:val>
                                        </p:tav>
                                        <p:tav tm="100000">
                                          <p:val>
                                            <p:strVal val="#ppt_h"/>
                                          </p:val>
                                        </p:tav>
                                      </p:tavLst>
                                    </p:anim>
                                    <p:anim calcmode="lin" valueType="num">
                                      <p:cBhvr>
                                        <p:cTn id="55" dur="500" fill="hold"/>
                                        <p:tgtEl>
                                          <p:spTgt spid="30"/>
                                        </p:tgtEl>
                                        <p:attrNameLst>
                                          <p:attrName>ppt_x</p:attrName>
                                        </p:attrNameLst>
                                      </p:cBhvr>
                                      <p:tavLst>
                                        <p:tav tm="0">
                                          <p:val>
                                            <p:fltVal val="0.5"/>
                                          </p:val>
                                        </p:tav>
                                        <p:tav tm="100000">
                                          <p:val>
                                            <p:strVal val="#ppt_x"/>
                                          </p:val>
                                        </p:tav>
                                      </p:tavLst>
                                    </p:anim>
                                    <p:anim calcmode="lin" valueType="num">
                                      <p:cBhvr>
                                        <p:cTn id="56" dur="500" fill="hold"/>
                                        <p:tgtEl>
                                          <p:spTgt spid="30"/>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140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ppt_x</p:attrName>
                                        </p:attrNameLst>
                                      </p:cBhvr>
                                      <p:tavLst>
                                        <p:tav tm="0">
                                          <p:val>
                                            <p:fltVal val="0.5"/>
                                          </p:val>
                                        </p:tav>
                                        <p:tav tm="100000">
                                          <p:val>
                                            <p:strVal val="#ppt_x"/>
                                          </p:val>
                                        </p:tav>
                                      </p:tavLst>
                                    </p:anim>
                                    <p:anim calcmode="lin" valueType="num">
                                      <p:cBhvr>
                                        <p:cTn id="62" dur="500" fill="hold"/>
                                        <p:tgtEl>
                                          <p:spTgt spid="31"/>
                                        </p:tgtEl>
                                        <p:attrNameLst>
                                          <p:attrName>ppt_y</p:attrName>
                                        </p:attrNameLst>
                                      </p:cBhvr>
                                      <p:tavLst>
                                        <p:tav tm="0">
                                          <p:val>
                                            <p:fltVal val="0.5"/>
                                          </p:val>
                                        </p:tav>
                                        <p:tav tm="100000">
                                          <p:val>
                                            <p:strVal val="#ppt_y"/>
                                          </p:val>
                                        </p:tav>
                                      </p:tavLst>
                                    </p:anim>
                                  </p:childTnLst>
                                </p:cTn>
                              </p:par>
                              <p:par>
                                <p:cTn id="63" presetID="23" presetClass="entr" presetSubtype="528" fill="hold" grpId="0" nodeType="withEffect">
                                  <p:stCondLst>
                                    <p:cond delay="1600"/>
                                  </p:stCondLst>
                                  <p:childTnLst>
                                    <p:set>
                                      <p:cBhvr>
                                        <p:cTn id="64" dur="1" fill="hold">
                                          <p:stCondLst>
                                            <p:cond delay="0"/>
                                          </p:stCondLst>
                                        </p:cTn>
                                        <p:tgtEl>
                                          <p:spTgt spid="32"/>
                                        </p:tgtEl>
                                        <p:attrNameLst>
                                          <p:attrName>style.visibility</p:attrName>
                                        </p:attrNameLst>
                                      </p:cBhvr>
                                      <p:to>
                                        <p:strVal val="visible"/>
                                      </p:to>
                                    </p:set>
                                    <p:anim calcmode="lin" valueType="num">
                                      <p:cBhvr>
                                        <p:cTn id="65" dur="500" fill="hold"/>
                                        <p:tgtEl>
                                          <p:spTgt spid="32"/>
                                        </p:tgtEl>
                                        <p:attrNameLst>
                                          <p:attrName>ppt_w</p:attrName>
                                        </p:attrNameLst>
                                      </p:cBhvr>
                                      <p:tavLst>
                                        <p:tav tm="0">
                                          <p:val>
                                            <p:fltVal val="0"/>
                                          </p:val>
                                        </p:tav>
                                        <p:tav tm="100000">
                                          <p:val>
                                            <p:strVal val="#ppt_w"/>
                                          </p:val>
                                        </p:tav>
                                      </p:tavLst>
                                    </p:anim>
                                    <p:anim calcmode="lin" valueType="num">
                                      <p:cBhvr>
                                        <p:cTn id="66" dur="500" fill="hold"/>
                                        <p:tgtEl>
                                          <p:spTgt spid="32"/>
                                        </p:tgtEl>
                                        <p:attrNameLst>
                                          <p:attrName>ppt_h</p:attrName>
                                        </p:attrNameLst>
                                      </p:cBhvr>
                                      <p:tavLst>
                                        <p:tav tm="0">
                                          <p:val>
                                            <p:fltVal val="0"/>
                                          </p:val>
                                        </p:tav>
                                        <p:tav tm="100000">
                                          <p:val>
                                            <p:strVal val="#ppt_h"/>
                                          </p:val>
                                        </p:tav>
                                      </p:tavLst>
                                    </p:anim>
                                    <p:anim calcmode="lin" valueType="num">
                                      <p:cBhvr>
                                        <p:cTn id="67" dur="500" fill="hold"/>
                                        <p:tgtEl>
                                          <p:spTgt spid="32"/>
                                        </p:tgtEl>
                                        <p:attrNameLst>
                                          <p:attrName>ppt_x</p:attrName>
                                        </p:attrNameLst>
                                      </p:cBhvr>
                                      <p:tavLst>
                                        <p:tav tm="0">
                                          <p:val>
                                            <p:fltVal val="0.5"/>
                                          </p:val>
                                        </p:tav>
                                        <p:tav tm="100000">
                                          <p:val>
                                            <p:strVal val="#ppt_x"/>
                                          </p:val>
                                        </p:tav>
                                      </p:tavLst>
                                    </p:anim>
                                    <p:anim calcmode="lin" valueType="num">
                                      <p:cBhvr>
                                        <p:cTn id="68" dur="500" fill="hold"/>
                                        <p:tgtEl>
                                          <p:spTgt spid="32"/>
                                        </p:tgtEl>
                                        <p:attrNameLst>
                                          <p:attrName>ppt_y</p:attrName>
                                        </p:attrNameLst>
                                      </p:cBhvr>
                                      <p:tavLst>
                                        <p:tav tm="0">
                                          <p:val>
                                            <p:fltVal val="0.5"/>
                                          </p:val>
                                        </p:tav>
                                        <p:tav tm="100000">
                                          <p:val>
                                            <p:strVal val="#ppt_y"/>
                                          </p:val>
                                        </p:tav>
                                      </p:tavLst>
                                    </p:anim>
                                  </p:childTnLst>
                                </p:cTn>
                              </p:par>
                            </p:childTnLst>
                          </p:cTn>
                        </p:par>
                        <p:par>
                          <p:cTn id="69" fill="hold">
                            <p:stCondLst>
                              <p:cond delay="2750"/>
                            </p:stCondLst>
                            <p:childTnLst>
                              <p:par>
                                <p:cTn id="70" presetID="53" presetClass="entr" presetSubtype="16" fill="hold" grpId="0" nodeType="after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p:cTn id="72" dur="250" fill="hold"/>
                                        <p:tgtEl>
                                          <p:spTgt spid="9"/>
                                        </p:tgtEl>
                                        <p:attrNameLst>
                                          <p:attrName>ppt_w</p:attrName>
                                        </p:attrNameLst>
                                      </p:cBhvr>
                                      <p:tavLst>
                                        <p:tav tm="0">
                                          <p:val>
                                            <p:fltVal val="0"/>
                                          </p:val>
                                        </p:tav>
                                        <p:tav tm="100000">
                                          <p:val>
                                            <p:strVal val="#ppt_w"/>
                                          </p:val>
                                        </p:tav>
                                      </p:tavLst>
                                    </p:anim>
                                    <p:anim calcmode="lin" valueType="num">
                                      <p:cBhvr>
                                        <p:cTn id="73" dur="250" fill="hold"/>
                                        <p:tgtEl>
                                          <p:spTgt spid="9"/>
                                        </p:tgtEl>
                                        <p:attrNameLst>
                                          <p:attrName>ppt_h</p:attrName>
                                        </p:attrNameLst>
                                      </p:cBhvr>
                                      <p:tavLst>
                                        <p:tav tm="0">
                                          <p:val>
                                            <p:fltVal val="0"/>
                                          </p:val>
                                        </p:tav>
                                        <p:tav tm="100000">
                                          <p:val>
                                            <p:strVal val="#ppt_h"/>
                                          </p:val>
                                        </p:tav>
                                      </p:tavLst>
                                    </p:anim>
                                    <p:animEffect transition="in" filter="fade">
                                      <p:cBhvr>
                                        <p:cTn id="74" dur="250"/>
                                        <p:tgtEl>
                                          <p:spTgt spid="9"/>
                                        </p:tgtEl>
                                      </p:cBhvr>
                                    </p:animEffect>
                                  </p:childTnLst>
                                </p:cTn>
                              </p:par>
                            </p:childTnLst>
                          </p:cTn>
                        </p:par>
                        <p:par>
                          <p:cTn id="75" fill="hold">
                            <p:stCondLst>
                              <p:cond delay="3000"/>
                            </p:stCondLst>
                            <p:childTnLst>
                              <p:par>
                                <p:cTn id="76" presetID="53" presetClass="entr" presetSubtype="16"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p:cTn id="78" dur="250" fill="hold"/>
                                        <p:tgtEl>
                                          <p:spTgt spid="12"/>
                                        </p:tgtEl>
                                        <p:attrNameLst>
                                          <p:attrName>ppt_w</p:attrName>
                                        </p:attrNameLst>
                                      </p:cBhvr>
                                      <p:tavLst>
                                        <p:tav tm="0">
                                          <p:val>
                                            <p:fltVal val="0"/>
                                          </p:val>
                                        </p:tav>
                                        <p:tav tm="100000">
                                          <p:val>
                                            <p:strVal val="#ppt_w"/>
                                          </p:val>
                                        </p:tav>
                                      </p:tavLst>
                                    </p:anim>
                                    <p:anim calcmode="lin" valueType="num">
                                      <p:cBhvr>
                                        <p:cTn id="79" dur="250" fill="hold"/>
                                        <p:tgtEl>
                                          <p:spTgt spid="12"/>
                                        </p:tgtEl>
                                        <p:attrNameLst>
                                          <p:attrName>ppt_h</p:attrName>
                                        </p:attrNameLst>
                                      </p:cBhvr>
                                      <p:tavLst>
                                        <p:tav tm="0">
                                          <p:val>
                                            <p:fltVal val="0"/>
                                          </p:val>
                                        </p:tav>
                                        <p:tav tm="100000">
                                          <p:val>
                                            <p:strVal val="#ppt_h"/>
                                          </p:val>
                                        </p:tav>
                                      </p:tavLst>
                                    </p:anim>
                                    <p:animEffect transition="in" filter="fade">
                                      <p:cBhvr>
                                        <p:cTn id="80" dur="250"/>
                                        <p:tgtEl>
                                          <p:spTgt spid="12"/>
                                        </p:tgtEl>
                                      </p:cBhvr>
                                    </p:animEffect>
                                  </p:childTnLst>
                                </p:cTn>
                              </p:par>
                            </p:childTnLst>
                          </p:cTn>
                        </p:par>
                        <p:par>
                          <p:cTn id="81" fill="hold">
                            <p:stCondLst>
                              <p:cond delay="3250"/>
                            </p:stCondLst>
                            <p:childTnLst>
                              <p:par>
                                <p:cTn id="82" presetID="53" presetClass="entr" presetSubtype="16"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250" fill="hold"/>
                                        <p:tgtEl>
                                          <p:spTgt spid="11"/>
                                        </p:tgtEl>
                                        <p:attrNameLst>
                                          <p:attrName>ppt_w</p:attrName>
                                        </p:attrNameLst>
                                      </p:cBhvr>
                                      <p:tavLst>
                                        <p:tav tm="0">
                                          <p:val>
                                            <p:fltVal val="0"/>
                                          </p:val>
                                        </p:tav>
                                        <p:tav tm="100000">
                                          <p:val>
                                            <p:strVal val="#ppt_w"/>
                                          </p:val>
                                        </p:tav>
                                      </p:tavLst>
                                    </p:anim>
                                    <p:anim calcmode="lin" valueType="num">
                                      <p:cBhvr>
                                        <p:cTn id="85" dur="250" fill="hold"/>
                                        <p:tgtEl>
                                          <p:spTgt spid="11"/>
                                        </p:tgtEl>
                                        <p:attrNameLst>
                                          <p:attrName>ppt_h</p:attrName>
                                        </p:attrNameLst>
                                      </p:cBhvr>
                                      <p:tavLst>
                                        <p:tav tm="0">
                                          <p:val>
                                            <p:fltVal val="0"/>
                                          </p:val>
                                        </p:tav>
                                        <p:tav tm="100000">
                                          <p:val>
                                            <p:strVal val="#ppt_h"/>
                                          </p:val>
                                        </p:tav>
                                      </p:tavLst>
                                    </p:anim>
                                    <p:animEffect transition="in" filter="fade">
                                      <p:cBhvr>
                                        <p:cTn id="86" dur="250"/>
                                        <p:tgtEl>
                                          <p:spTgt spid="11"/>
                                        </p:tgtEl>
                                      </p:cBhvr>
                                    </p:animEffect>
                                  </p:childTnLst>
                                </p:cTn>
                              </p:par>
                            </p:childTnLst>
                          </p:cTn>
                        </p:par>
                        <p:par>
                          <p:cTn id="87" fill="hold">
                            <p:stCondLst>
                              <p:cond delay="3500"/>
                            </p:stCondLst>
                            <p:childTnLst>
                              <p:par>
                                <p:cTn id="88" presetID="53" presetClass="entr" presetSubtype="16" fill="hold" grpId="0" nodeType="afterEffect">
                                  <p:stCondLst>
                                    <p:cond delay="0"/>
                                  </p:stCondLst>
                                  <p:iterate type="lt">
                                    <p:tmPct val="10000"/>
                                  </p:iterate>
                                  <p:childTnLst>
                                    <p:set>
                                      <p:cBhvr>
                                        <p:cTn id="89" dur="1" fill="hold">
                                          <p:stCondLst>
                                            <p:cond delay="0"/>
                                          </p:stCondLst>
                                        </p:cTn>
                                        <p:tgtEl>
                                          <p:spTgt spid="10"/>
                                        </p:tgtEl>
                                        <p:attrNameLst>
                                          <p:attrName>style.visibility</p:attrName>
                                        </p:attrNameLst>
                                      </p:cBhvr>
                                      <p:to>
                                        <p:strVal val="visible"/>
                                      </p:to>
                                    </p:set>
                                    <p:anim calcmode="lin" valueType="num">
                                      <p:cBhvr>
                                        <p:cTn id="90" dur="250" fill="hold"/>
                                        <p:tgtEl>
                                          <p:spTgt spid="10"/>
                                        </p:tgtEl>
                                        <p:attrNameLst>
                                          <p:attrName>ppt_w</p:attrName>
                                        </p:attrNameLst>
                                      </p:cBhvr>
                                      <p:tavLst>
                                        <p:tav tm="0">
                                          <p:val>
                                            <p:fltVal val="0"/>
                                          </p:val>
                                        </p:tav>
                                        <p:tav tm="100000">
                                          <p:val>
                                            <p:strVal val="#ppt_w"/>
                                          </p:val>
                                        </p:tav>
                                      </p:tavLst>
                                    </p:anim>
                                    <p:anim calcmode="lin" valueType="num">
                                      <p:cBhvr>
                                        <p:cTn id="91" dur="250" fill="hold"/>
                                        <p:tgtEl>
                                          <p:spTgt spid="10"/>
                                        </p:tgtEl>
                                        <p:attrNameLst>
                                          <p:attrName>ppt_h</p:attrName>
                                        </p:attrNameLst>
                                      </p:cBhvr>
                                      <p:tavLst>
                                        <p:tav tm="0">
                                          <p:val>
                                            <p:fltVal val="0"/>
                                          </p:val>
                                        </p:tav>
                                        <p:tav tm="100000">
                                          <p:val>
                                            <p:strVal val="#ppt_h"/>
                                          </p:val>
                                        </p:tav>
                                      </p:tavLst>
                                    </p:anim>
                                    <p:animEffect transition="in" filter="fade">
                                      <p:cBhvr>
                                        <p:cTn id="92" dur="250"/>
                                        <p:tgtEl>
                                          <p:spTgt spid="10"/>
                                        </p:tgtEl>
                                      </p:cBhvr>
                                    </p:animEffect>
                                  </p:childTnLst>
                                </p:cTn>
                              </p:par>
                            </p:childTnLst>
                          </p:cTn>
                        </p:par>
                        <p:par>
                          <p:cTn id="93" fill="hold">
                            <p:stCondLst>
                              <p:cond delay="5050"/>
                            </p:stCondLst>
                            <p:childTnLst>
                              <p:par>
                                <p:cTn id="94" presetID="53" presetClass="entr" presetSubtype="16" fill="hold" grpId="0" nodeType="afterEffect">
                                  <p:stCondLst>
                                    <p:cond delay="0"/>
                                  </p:stCondLst>
                                  <p:childTnLst>
                                    <p:set>
                                      <p:cBhvr>
                                        <p:cTn id="95" dur="1" fill="hold">
                                          <p:stCondLst>
                                            <p:cond delay="0"/>
                                          </p:stCondLst>
                                        </p:cTn>
                                        <p:tgtEl>
                                          <p:spTgt spid="13"/>
                                        </p:tgtEl>
                                        <p:attrNameLst>
                                          <p:attrName>style.visibility</p:attrName>
                                        </p:attrNameLst>
                                      </p:cBhvr>
                                      <p:to>
                                        <p:strVal val="visible"/>
                                      </p:to>
                                    </p:set>
                                    <p:anim calcmode="lin" valueType="num">
                                      <p:cBhvr>
                                        <p:cTn id="96" dur="250" fill="hold"/>
                                        <p:tgtEl>
                                          <p:spTgt spid="13"/>
                                        </p:tgtEl>
                                        <p:attrNameLst>
                                          <p:attrName>ppt_w</p:attrName>
                                        </p:attrNameLst>
                                      </p:cBhvr>
                                      <p:tavLst>
                                        <p:tav tm="0">
                                          <p:val>
                                            <p:fltVal val="0"/>
                                          </p:val>
                                        </p:tav>
                                        <p:tav tm="100000">
                                          <p:val>
                                            <p:strVal val="#ppt_w"/>
                                          </p:val>
                                        </p:tav>
                                      </p:tavLst>
                                    </p:anim>
                                    <p:anim calcmode="lin" valueType="num">
                                      <p:cBhvr>
                                        <p:cTn id="97" dur="250" fill="hold"/>
                                        <p:tgtEl>
                                          <p:spTgt spid="13"/>
                                        </p:tgtEl>
                                        <p:attrNameLst>
                                          <p:attrName>ppt_h</p:attrName>
                                        </p:attrNameLst>
                                      </p:cBhvr>
                                      <p:tavLst>
                                        <p:tav tm="0">
                                          <p:val>
                                            <p:fltVal val="0"/>
                                          </p:val>
                                        </p:tav>
                                        <p:tav tm="100000">
                                          <p:val>
                                            <p:strVal val="#ppt_h"/>
                                          </p:val>
                                        </p:tav>
                                      </p:tavLst>
                                    </p:anim>
                                    <p:animEffect transition="in" filter="fade">
                                      <p:cBhvr>
                                        <p:cTn id="98" dur="250"/>
                                        <p:tgtEl>
                                          <p:spTgt spid="13"/>
                                        </p:tgtEl>
                                      </p:cBhvr>
                                    </p:animEffect>
                                  </p:childTnLst>
                                </p:cTn>
                              </p:par>
                            </p:childTnLst>
                          </p:cTn>
                        </p:par>
                        <p:par>
                          <p:cTn id="99" fill="hold">
                            <p:stCondLst>
                              <p:cond delay="5300"/>
                            </p:stCondLst>
                            <p:childTnLst>
                              <p:par>
                                <p:cTn id="100" presetID="53" presetClass="entr" presetSubtype="16" fill="hold" nodeType="afterEffect">
                                  <p:stCondLst>
                                    <p:cond delay="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250" fill="hold"/>
                                        <p:tgtEl>
                                          <p:spTgt spid="16"/>
                                        </p:tgtEl>
                                        <p:attrNameLst>
                                          <p:attrName>ppt_w</p:attrName>
                                        </p:attrNameLst>
                                      </p:cBhvr>
                                      <p:tavLst>
                                        <p:tav tm="0">
                                          <p:val>
                                            <p:fltVal val="0"/>
                                          </p:val>
                                        </p:tav>
                                        <p:tav tm="100000">
                                          <p:val>
                                            <p:strVal val="#ppt_w"/>
                                          </p:val>
                                        </p:tav>
                                      </p:tavLst>
                                    </p:anim>
                                    <p:anim calcmode="lin" valueType="num">
                                      <p:cBhvr>
                                        <p:cTn id="103" dur="250" fill="hold"/>
                                        <p:tgtEl>
                                          <p:spTgt spid="16"/>
                                        </p:tgtEl>
                                        <p:attrNameLst>
                                          <p:attrName>ppt_h</p:attrName>
                                        </p:attrNameLst>
                                      </p:cBhvr>
                                      <p:tavLst>
                                        <p:tav tm="0">
                                          <p:val>
                                            <p:fltVal val="0"/>
                                          </p:val>
                                        </p:tav>
                                        <p:tav tm="100000">
                                          <p:val>
                                            <p:strVal val="#ppt_h"/>
                                          </p:val>
                                        </p:tav>
                                      </p:tavLst>
                                    </p:anim>
                                    <p:animEffect transition="in" filter="fade">
                                      <p:cBhvr>
                                        <p:cTn id="104" dur="250"/>
                                        <p:tgtEl>
                                          <p:spTgt spid="16"/>
                                        </p:tgtEl>
                                      </p:cBhvr>
                                    </p:animEffect>
                                  </p:childTnLst>
                                </p:cTn>
                              </p:par>
                            </p:childTnLst>
                          </p:cTn>
                        </p:par>
                        <p:par>
                          <p:cTn id="105" fill="hold">
                            <p:stCondLst>
                              <p:cond delay="5550"/>
                            </p:stCondLst>
                            <p:childTnLst>
                              <p:par>
                                <p:cTn id="106" presetID="53" presetClass="entr" presetSubtype="16" fill="hold" grpId="0" nodeType="afterEffect">
                                  <p:stCondLst>
                                    <p:cond delay="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250" fill="hold"/>
                                        <p:tgtEl>
                                          <p:spTgt spid="15"/>
                                        </p:tgtEl>
                                        <p:attrNameLst>
                                          <p:attrName>ppt_w</p:attrName>
                                        </p:attrNameLst>
                                      </p:cBhvr>
                                      <p:tavLst>
                                        <p:tav tm="0">
                                          <p:val>
                                            <p:fltVal val="0"/>
                                          </p:val>
                                        </p:tav>
                                        <p:tav tm="100000">
                                          <p:val>
                                            <p:strVal val="#ppt_w"/>
                                          </p:val>
                                        </p:tav>
                                      </p:tavLst>
                                    </p:anim>
                                    <p:anim calcmode="lin" valueType="num">
                                      <p:cBhvr>
                                        <p:cTn id="109" dur="250" fill="hold"/>
                                        <p:tgtEl>
                                          <p:spTgt spid="15"/>
                                        </p:tgtEl>
                                        <p:attrNameLst>
                                          <p:attrName>ppt_h</p:attrName>
                                        </p:attrNameLst>
                                      </p:cBhvr>
                                      <p:tavLst>
                                        <p:tav tm="0">
                                          <p:val>
                                            <p:fltVal val="0"/>
                                          </p:val>
                                        </p:tav>
                                        <p:tav tm="100000">
                                          <p:val>
                                            <p:strVal val="#ppt_h"/>
                                          </p:val>
                                        </p:tav>
                                      </p:tavLst>
                                    </p:anim>
                                    <p:animEffect transition="in" filter="fade">
                                      <p:cBhvr>
                                        <p:cTn id="110" dur="250"/>
                                        <p:tgtEl>
                                          <p:spTgt spid="15"/>
                                        </p:tgtEl>
                                      </p:cBhvr>
                                    </p:animEffect>
                                  </p:childTnLst>
                                </p:cTn>
                              </p:par>
                            </p:childTnLst>
                          </p:cTn>
                        </p:par>
                        <p:par>
                          <p:cTn id="111" fill="hold">
                            <p:stCondLst>
                              <p:cond delay="5800"/>
                            </p:stCondLst>
                            <p:childTnLst>
                              <p:par>
                                <p:cTn id="112" presetID="53" presetClass="entr" presetSubtype="16" fill="hold" grpId="0" nodeType="afterEffect">
                                  <p:stCondLst>
                                    <p:cond delay="0"/>
                                  </p:stCondLst>
                                  <p:iterate type="lt">
                                    <p:tmPct val="10000"/>
                                  </p:iterate>
                                  <p:childTnLst>
                                    <p:set>
                                      <p:cBhvr>
                                        <p:cTn id="113" dur="1" fill="hold">
                                          <p:stCondLst>
                                            <p:cond delay="0"/>
                                          </p:stCondLst>
                                        </p:cTn>
                                        <p:tgtEl>
                                          <p:spTgt spid="14"/>
                                        </p:tgtEl>
                                        <p:attrNameLst>
                                          <p:attrName>style.visibility</p:attrName>
                                        </p:attrNameLst>
                                      </p:cBhvr>
                                      <p:to>
                                        <p:strVal val="visible"/>
                                      </p:to>
                                    </p:set>
                                    <p:anim calcmode="lin" valueType="num">
                                      <p:cBhvr>
                                        <p:cTn id="114" dur="250" fill="hold"/>
                                        <p:tgtEl>
                                          <p:spTgt spid="14"/>
                                        </p:tgtEl>
                                        <p:attrNameLst>
                                          <p:attrName>ppt_w</p:attrName>
                                        </p:attrNameLst>
                                      </p:cBhvr>
                                      <p:tavLst>
                                        <p:tav tm="0">
                                          <p:val>
                                            <p:fltVal val="0"/>
                                          </p:val>
                                        </p:tav>
                                        <p:tav tm="100000">
                                          <p:val>
                                            <p:strVal val="#ppt_w"/>
                                          </p:val>
                                        </p:tav>
                                      </p:tavLst>
                                    </p:anim>
                                    <p:anim calcmode="lin" valueType="num">
                                      <p:cBhvr>
                                        <p:cTn id="115" dur="250" fill="hold"/>
                                        <p:tgtEl>
                                          <p:spTgt spid="14"/>
                                        </p:tgtEl>
                                        <p:attrNameLst>
                                          <p:attrName>ppt_h</p:attrName>
                                        </p:attrNameLst>
                                      </p:cBhvr>
                                      <p:tavLst>
                                        <p:tav tm="0">
                                          <p:val>
                                            <p:fltVal val="0"/>
                                          </p:val>
                                        </p:tav>
                                        <p:tav tm="100000">
                                          <p:val>
                                            <p:strVal val="#ppt_h"/>
                                          </p:val>
                                        </p:tav>
                                      </p:tavLst>
                                    </p:anim>
                                    <p:animEffect transition="in" filter="fade">
                                      <p:cBhvr>
                                        <p:cTn id="116" dur="250"/>
                                        <p:tgtEl>
                                          <p:spTgt spid="14"/>
                                        </p:tgtEl>
                                      </p:cBhvr>
                                    </p:animEffect>
                                  </p:childTnLst>
                                </p:cTn>
                              </p:par>
                            </p:childTnLst>
                          </p:cTn>
                        </p:par>
                        <p:par>
                          <p:cTn id="117" fill="hold">
                            <p:stCondLst>
                              <p:cond delay="7350"/>
                            </p:stCondLst>
                            <p:childTnLst>
                              <p:par>
                                <p:cTn id="118" presetID="53" presetClass="entr" presetSubtype="16" fill="hold" grpId="0" nodeType="afterEffect">
                                  <p:stCondLst>
                                    <p:cond delay="0"/>
                                  </p:stCondLst>
                                  <p:childTnLst>
                                    <p:set>
                                      <p:cBhvr>
                                        <p:cTn id="119" dur="1" fill="hold">
                                          <p:stCondLst>
                                            <p:cond delay="0"/>
                                          </p:stCondLst>
                                        </p:cTn>
                                        <p:tgtEl>
                                          <p:spTgt spid="5"/>
                                        </p:tgtEl>
                                        <p:attrNameLst>
                                          <p:attrName>style.visibility</p:attrName>
                                        </p:attrNameLst>
                                      </p:cBhvr>
                                      <p:to>
                                        <p:strVal val="visible"/>
                                      </p:to>
                                    </p:set>
                                    <p:anim calcmode="lin" valueType="num">
                                      <p:cBhvr>
                                        <p:cTn id="120" dur="250" fill="hold"/>
                                        <p:tgtEl>
                                          <p:spTgt spid="5"/>
                                        </p:tgtEl>
                                        <p:attrNameLst>
                                          <p:attrName>ppt_w</p:attrName>
                                        </p:attrNameLst>
                                      </p:cBhvr>
                                      <p:tavLst>
                                        <p:tav tm="0">
                                          <p:val>
                                            <p:fltVal val="0"/>
                                          </p:val>
                                        </p:tav>
                                        <p:tav tm="100000">
                                          <p:val>
                                            <p:strVal val="#ppt_w"/>
                                          </p:val>
                                        </p:tav>
                                      </p:tavLst>
                                    </p:anim>
                                    <p:anim calcmode="lin" valueType="num">
                                      <p:cBhvr>
                                        <p:cTn id="121" dur="250" fill="hold"/>
                                        <p:tgtEl>
                                          <p:spTgt spid="5"/>
                                        </p:tgtEl>
                                        <p:attrNameLst>
                                          <p:attrName>ppt_h</p:attrName>
                                        </p:attrNameLst>
                                      </p:cBhvr>
                                      <p:tavLst>
                                        <p:tav tm="0">
                                          <p:val>
                                            <p:fltVal val="0"/>
                                          </p:val>
                                        </p:tav>
                                        <p:tav tm="100000">
                                          <p:val>
                                            <p:strVal val="#ppt_h"/>
                                          </p:val>
                                        </p:tav>
                                      </p:tavLst>
                                    </p:anim>
                                    <p:animEffect transition="in" filter="fade">
                                      <p:cBhvr>
                                        <p:cTn id="122" dur="250"/>
                                        <p:tgtEl>
                                          <p:spTgt spid="5"/>
                                        </p:tgtEl>
                                      </p:cBhvr>
                                    </p:animEffect>
                                  </p:childTnLst>
                                </p:cTn>
                              </p:par>
                            </p:childTnLst>
                          </p:cTn>
                        </p:par>
                        <p:par>
                          <p:cTn id="123" fill="hold">
                            <p:stCondLst>
                              <p:cond delay="7600"/>
                            </p:stCondLst>
                            <p:childTnLst>
                              <p:par>
                                <p:cTn id="124" presetID="53" presetClass="entr" presetSubtype="16" fill="hold" grpId="0" nodeType="afterEffect">
                                  <p:stCondLst>
                                    <p:cond delay="0"/>
                                  </p:stCondLst>
                                  <p:childTnLst>
                                    <p:set>
                                      <p:cBhvr>
                                        <p:cTn id="125" dur="1" fill="hold">
                                          <p:stCondLst>
                                            <p:cond delay="0"/>
                                          </p:stCondLst>
                                        </p:cTn>
                                        <p:tgtEl>
                                          <p:spTgt spid="8"/>
                                        </p:tgtEl>
                                        <p:attrNameLst>
                                          <p:attrName>style.visibility</p:attrName>
                                        </p:attrNameLst>
                                      </p:cBhvr>
                                      <p:to>
                                        <p:strVal val="visible"/>
                                      </p:to>
                                    </p:set>
                                    <p:anim calcmode="lin" valueType="num">
                                      <p:cBhvr>
                                        <p:cTn id="126" dur="250" fill="hold"/>
                                        <p:tgtEl>
                                          <p:spTgt spid="8"/>
                                        </p:tgtEl>
                                        <p:attrNameLst>
                                          <p:attrName>ppt_w</p:attrName>
                                        </p:attrNameLst>
                                      </p:cBhvr>
                                      <p:tavLst>
                                        <p:tav tm="0">
                                          <p:val>
                                            <p:fltVal val="0"/>
                                          </p:val>
                                        </p:tav>
                                        <p:tav tm="100000">
                                          <p:val>
                                            <p:strVal val="#ppt_w"/>
                                          </p:val>
                                        </p:tav>
                                      </p:tavLst>
                                    </p:anim>
                                    <p:anim calcmode="lin" valueType="num">
                                      <p:cBhvr>
                                        <p:cTn id="127" dur="250" fill="hold"/>
                                        <p:tgtEl>
                                          <p:spTgt spid="8"/>
                                        </p:tgtEl>
                                        <p:attrNameLst>
                                          <p:attrName>ppt_h</p:attrName>
                                        </p:attrNameLst>
                                      </p:cBhvr>
                                      <p:tavLst>
                                        <p:tav tm="0">
                                          <p:val>
                                            <p:fltVal val="0"/>
                                          </p:val>
                                        </p:tav>
                                        <p:tav tm="100000">
                                          <p:val>
                                            <p:strVal val="#ppt_h"/>
                                          </p:val>
                                        </p:tav>
                                      </p:tavLst>
                                    </p:anim>
                                    <p:animEffect transition="in" filter="fade">
                                      <p:cBhvr>
                                        <p:cTn id="128" dur="250"/>
                                        <p:tgtEl>
                                          <p:spTgt spid="8"/>
                                        </p:tgtEl>
                                      </p:cBhvr>
                                    </p:animEffect>
                                  </p:childTnLst>
                                </p:cTn>
                              </p:par>
                            </p:childTnLst>
                          </p:cTn>
                        </p:par>
                        <p:par>
                          <p:cTn id="129" fill="hold">
                            <p:stCondLst>
                              <p:cond delay="7850"/>
                            </p:stCondLst>
                            <p:childTnLst>
                              <p:par>
                                <p:cTn id="130" presetID="53" presetClass="entr" presetSubtype="16" fill="hold" grpId="0" nodeType="afterEffect">
                                  <p:stCondLst>
                                    <p:cond delay="0"/>
                                  </p:stCondLst>
                                  <p:childTnLst>
                                    <p:set>
                                      <p:cBhvr>
                                        <p:cTn id="131" dur="1" fill="hold">
                                          <p:stCondLst>
                                            <p:cond delay="0"/>
                                          </p:stCondLst>
                                        </p:cTn>
                                        <p:tgtEl>
                                          <p:spTgt spid="7"/>
                                        </p:tgtEl>
                                        <p:attrNameLst>
                                          <p:attrName>style.visibility</p:attrName>
                                        </p:attrNameLst>
                                      </p:cBhvr>
                                      <p:to>
                                        <p:strVal val="visible"/>
                                      </p:to>
                                    </p:set>
                                    <p:anim calcmode="lin" valueType="num">
                                      <p:cBhvr>
                                        <p:cTn id="132" dur="250" fill="hold"/>
                                        <p:tgtEl>
                                          <p:spTgt spid="7"/>
                                        </p:tgtEl>
                                        <p:attrNameLst>
                                          <p:attrName>ppt_w</p:attrName>
                                        </p:attrNameLst>
                                      </p:cBhvr>
                                      <p:tavLst>
                                        <p:tav tm="0">
                                          <p:val>
                                            <p:fltVal val="0"/>
                                          </p:val>
                                        </p:tav>
                                        <p:tav tm="100000">
                                          <p:val>
                                            <p:strVal val="#ppt_w"/>
                                          </p:val>
                                        </p:tav>
                                      </p:tavLst>
                                    </p:anim>
                                    <p:anim calcmode="lin" valueType="num">
                                      <p:cBhvr>
                                        <p:cTn id="133" dur="250" fill="hold"/>
                                        <p:tgtEl>
                                          <p:spTgt spid="7"/>
                                        </p:tgtEl>
                                        <p:attrNameLst>
                                          <p:attrName>ppt_h</p:attrName>
                                        </p:attrNameLst>
                                      </p:cBhvr>
                                      <p:tavLst>
                                        <p:tav tm="0">
                                          <p:val>
                                            <p:fltVal val="0"/>
                                          </p:val>
                                        </p:tav>
                                        <p:tav tm="100000">
                                          <p:val>
                                            <p:strVal val="#ppt_h"/>
                                          </p:val>
                                        </p:tav>
                                      </p:tavLst>
                                    </p:anim>
                                    <p:animEffect transition="in" filter="fade">
                                      <p:cBhvr>
                                        <p:cTn id="134" dur="250"/>
                                        <p:tgtEl>
                                          <p:spTgt spid="7"/>
                                        </p:tgtEl>
                                      </p:cBhvr>
                                    </p:animEffect>
                                  </p:childTnLst>
                                </p:cTn>
                              </p:par>
                            </p:childTnLst>
                          </p:cTn>
                        </p:par>
                        <p:par>
                          <p:cTn id="135" fill="hold">
                            <p:stCondLst>
                              <p:cond delay="8100"/>
                            </p:stCondLst>
                            <p:childTnLst>
                              <p:par>
                                <p:cTn id="136" presetID="53" presetClass="entr" presetSubtype="16" fill="hold" grpId="0" nodeType="afterEffect">
                                  <p:stCondLst>
                                    <p:cond delay="0"/>
                                  </p:stCondLst>
                                  <p:iterate type="lt">
                                    <p:tmPct val="10000"/>
                                  </p:iterate>
                                  <p:childTnLst>
                                    <p:set>
                                      <p:cBhvr>
                                        <p:cTn id="137" dur="1" fill="hold">
                                          <p:stCondLst>
                                            <p:cond delay="0"/>
                                          </p:stCondLst>
                                        </p:cTn>
                                        <p:tgtEl>
                                          <p:spTgt spid="6"/>
                                        </p:tgtEl>
                                        <p:attrNameLst>
                                          <p:attrName>style.visibility</p:attrName>
                                        </p:attrNameLst>
                                      </p:cBhvr>
                                      <p:to>
                                        <p:strVal val="visible"/>
                                      </p:to>
                                    </p:set>
                                    <p:anim calcmode="lin" valueType="num">
                                      <p:cBhvr>
                                        <p:cTn id="138" dur="250" fill="hold"/>
                                        <p:tgtEl>
                                          <p:spTgt spid="6"/>
                                        </p:tgtEl>
                                        <p:attrNameLst>
                                          <p:attrName>ppt_w</p:attrName>
                                        </p:attrNameLst>
                                      </p:cBhvr>
                                      <p:tavLst>
                                        <p:tav tm="0">
                                          <p:val>
                                            <p:fltVal val="0"/>
                                          </p:val>
                                        </p:tav>
                                        <p:tav tm="100000">
                                          <p:val>
                                            <p:strVal val="#ppt_w"/>
                                          </p:val>
                                        </p:tav>
                                      </p:tavLst>
                                    </p:anim>
                                    <p:anim calcmode="lin" valueType="num">
                                      <p:cBhvr>
                                        <p:cTn id="139" dur="250" fill="hold"/>
                                        <p:tgtEl>
                                          <p:spTgt spid="6"/>
                                        </p:tgtEl>
                                        <p:attrNameLst>
                                          <p:attrName>ppt_h</p:attrName>
                                        </p:attrNameLst>
                                      </p:cBhvr>
                                      <p:tavLst>
                                        <p:tav tm="0">
                                          <p:val>
                                            <p:fltVal val="0"/>
                                          </p:val>
                                        </p:tav>
                                        <p:tav tm="100000">
                                          <p:val>
                                            <p:strVal val="#ppt_h"/>
                                          </p:val>
                                        </p:tav>
                                      </p:tavLst>
                                    </p:anim>
                                    <p:animEffect transition="in" filter="fade">
                                      <p:cBhvr>
                                        <p:cTn id="14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6" grpId="0"/>
      <p:bldP spid="7" grpId="0"/>
      <p:bldP spid="8" grpId="0" animBg="1"/>
      <p:bldP spid="9" grpId="0" animBg="1"/>
      <p:bldP spid="10" grpId="0"/>
      <p:bldP spid="11" grpId="0"/>
      <p:bldP spid="12" grpId="0" animBg="1"/>
      <p:bldP spid="13" grpId="0" animBg="1"/>
      <p:bldP spid="14" grpId="0"/>
      <p:bldP spid="15" grpId="0"/>
      <p:bldP spid="24" grpId="0"/>
      <p:bldP spid="25" grpId="0"/>
      <p:bldP spid="26" grpId="0"/>
      <p:bldP spid="27" grpId="0"/>
      <p:bldP spid="28" grpId="0"/>
      <p:bldP spid="29" grpId="0"/>
      <p:bldP spid="30"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0"/>
          <p:cNvSpPr txBox="1"/>
          <p:nvPr/>
        </p:nvSpPr>
        <p:spPr>
          <a:xfrm>
            <a:off x="4919572" y="2007310"/>
            <a:ext cx="4017080" cy="484736"/>
          </a:xfrm>
          <a:prstGeom prst="rect">
            <a:avLst/>
          </a:prstGeom>
          <a:noFill/>
          <a:ln w="9525">
            <a:noFill/>
          </a:ln>
        </p:spPr>
        <p:txBody>
          <a:bodyPr wrap="square" lIns="68568" tIns="34284" rIns="68568" bIns="34284">
            <a:spAutoFit/>
          </a:bodyPr>
          <a:lstStyle/>
          <a:p>
            <a:pPr defTabSz="685680">
              <a:lnSpc>
                <a:spcPct val="150000"/>
              </a:lnSpc>
              <a:defRPr/>
            </a:pP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5" name="矩形 4"/>
          <p:cNvSpPr/>
          <p:nvPr/>
        </p:nvSpPr>
        <p:spPr>
          <a:xfrm>
            <a:off x="4996724" y="1700644"/>
            <a:ext cx="2552579" cy="3066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dist" defTabSz="685680">
              <a:defRPr/>
            </a:pPr>
            <a:r>
              <a:rPr lang="en-US" altLang="zh-CN"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文本框 40"/>
          <p:cNvSpPr txBox="1"/>
          <p:nvPr/>
        </p:nvSpPr>
        <p:spPr>
          <a:xfrm>
            <a:off x="4919572" y="2848849"/>
            <a:ext cx="4017080" cy="484736"/>
          </a:xfrm>
          <a:prstGeom prst="rect">
            <a:avLst/>
          </a:prstGeom>
          <a:noFill/>
          <a:ln w="9525">
            <a:noFill/>
          </a:ln>
        </p:spPr>
        <p:txBody>
          <a:bodyPr wrap="square" lIns="68568" tIns="34284" rIns="68568" bIns="34284">
            <a:spAutoFit/>
          </a:bodyPr>
          <a:lstStyle/>
          <a:p>
            <a:pPr defTabSz="685680">
              <a:lnSpc>
                <a:spcPct val="150000"/>
              </a:lnSpc>
              <a:defRPr/>
            </a:pP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7" name="矩形 6"/>
          <p:cNvSpPr/>
          <p:nvPr/>
        </p:nvSpPr>
        <p:spPr>
          <a:xfrm>
            <a:off x="4996724" y="2542184"/>
            <a:ext cx="2552579" cy="3066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dist" defTabSz="685680">
              <a:defRPr/>
            </a:pPr>
            <a:r>
              <a:rPr lang="en-US" altLang="zh-CN"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文本框 40"/>
          <p:cNvSpPr txBox="1"/>
          <p:nvPr/>
        </p:nvSpPr>
        <p:spPr>
          <a:xfrm>
            <a:off x="4919572" y="3638874"/>
            <a:ext cx="4017080" cy="484736"/>
          </a:xfrm>
          <a:prstGeom prst="rect">
            <a:avLst/>
          </a:prstGeom>
          <a:noFill/>
          <a:ln w="9525">
            <a:noFill/>
          </a:ln>
        </p:spPr>
        <p:txBody>
          <a:bodyPr wrap="square" lIns="68568" tIns="34284" rIns="68568" bIns="34284">
            <a:spAutoFit/>
          </a:bodyPr>
          <a:lstStyle/>
          <a:p>
            <a:pPr defTabSz="685680">
              <a:lnSpc>
                <a:spcPct val="150000"/>
              </a:lnSpc>
              <a:defRPr/>
            </a:pP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9" name="矩形 8"/>
          <p:cNvSpPr/>
          <p:nvPr/>
        </p:nvSpPr>
        <p:spPr>
          <a:xfrm>
            <a:off x="4996724" y="3332207"/>
            <a:ext cx="2552579" cy="3066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dist" defTabSz="685680">
              <a:defRPr/>
            </a:pPr>
            <a:r>
              <a:rPr lang="en-US" altLang="zh-CN"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Rectangle 7"/>
          <p:cNvSpPr>
            <a:spLocks noChangeArrowheads="1"/>
          </p:cNvSpPr>
          <p:nvPr/>
        </p:nvSpPr>
        <p:spPr bwMode="auto">
          <a:xfrm>
            <a:off x="200243" y="1486845"/>
            <a:ext cx="4591451" cy="2767325"/>
          </a:xfrm>
          <a:prstGeom prst="rect">
            <a:avLst/>
          </a:prstGeom>
          <a:blipFill>
            <a:blip r:embed="rId3" cstate="print"/>
            <a:stretch>
              <a:fillRect/>
            </a:stretch>
          </a:blipFill>
          <a:ln>
            <a:noFill/>
          </a:ln>
        </p:spPr>
        <p:txBody>
          <a:bodyPr lIns="68568" tIns="34284" rIns="68568" bIns="34284"/>
          <a:lstStyle/>
          <a:p>
            <a:pPr defTabSz="685680">
              <a:defRPr/>
            </a:pPr>
            <a:endParaRPr lang="id-ID" sz="1425" kern="0"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01711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a:spLocks noChangeArrowheads="1"/>
          </p:cNvSpPr>
          <p:nvPr/>
        </p:nvSpPr>
        <p:spPr bwMode="auto">
          <a:xfrm>
            <a:off x="2673364" y="1571050"/>
            <a:ext cx="3558591" cy="394617"/>
          </a:xfrm>
          <a:prstGeom prst="rightArrow">
            <a:avLst>
              <a:gd name="adj1" fmla="val 50000"/>
              <a:gd name="adj2" fmla="val 50092"/>
            </a:avLst>
          </a:prstGeom>
          <a:solidFill>
            <a:schemeClr val="accent1"/>
          </a:solidFill>
          <a:ln>
            <a:noFill/>
          </a:ln>
          <a:effectLst/>
        </p:spPr>
        <p:txBody>
          <a:bodyPr lIns="96184" tIns="48090" rIns="96184" bIns="48090" anchor="ctr"/>
          <a:lstStyle/>
          <a:p>
            <a:pPr>
              <a:lnSpc>
                <a:spcPct val="120000"/>
              </a:lnSpc>
              <a:defRPr/>
            </a:pPr>
            <a:endParaRPr lang="zh-CN" altLang="en-US" sz="1900" b="1" kern="0" dirty="0">
              <a:solidFill>
                <a:sysClr val="window" lastClr="FFFFFF"/>
              </a:solidFill>
              <a:latin typeface="微软雅黑" panose="020B0503020204020204" pitchFamily="34" charset="-122"/>
              <a:ea typeface="微软雅黑" panose="020B0503020204020204" pitchFamily="34" charset="-122"/>
            </a:endParaRPr>
          </a:p>
        </p:txBody>
      </p:sp>
      <p:sp>
        <p:nvSpPr>
          <p:cNvPr id="3" name="右箭头 2"/>
          <p:cNvSpPr>
            <a:spLocks noChangeArrowheads="1"/>
          </p:cNvSpPr>
          <p:nvPr/>
        </p:nvSpPr>
        <p:spPr bwMode="auto">
          <a:xfrm flipH="1">
            <a:off x="2804609" y="2162973"/>
            <a:ext cx="3684853" cy="392931"/>
          </a:xfrm>
          <a:prstGeom prst="rightArrow">
            <a:avLst>
              <a:gd name="adj1" fmla="val 50000"/>
              <a:gd name="adj2" fmla="val 50064"/>
            </a:avLst>
          </a:prstGeom>
          <a:solidFill>
            <a:schemeClr val="accent2"/>
          </a:solidFill>
          <a:ln>
            <a:noFill/>
          </a:ln>
          <a:effectLst/>
        </p:spPr>
        <p:txBody>
          <a:bodyPr lIns="96184" tIns="48090" rIns="96184" bIns="48090" anchor="ctr"/>
          <a:lstStyle/>
          <a:p>
            <a:pPr>
              <a:lnSpc>
                <a:spcPct val="120000"/>
              </a:lnSpc>
              <a:defRPr/>
            </a:pPr>
            <a:endParaRPr lang="zh-CN" altLang="en-US" sz="1900" b="1" kern="0" dirty="0">
              <a:solidFill>
                <a:sysClr val="window" lastClr="FFFFFF"/>
              </a:solidFill>
              <a:latin typeface="微软雅黑" panose="020B0503020204020204" pitchFamily="34" charset="-122"/>
              <a:ea typeface="微软雅黑" panose="020B0503020204020204" pitchFamily="34" charset="-122"/>
            </a:endParaRPr>
          </a:p>
        </p:txBody>
      </p:sp>
      <p:sp>
        <p:nvSpPr>
          <p:cNvPr id="4" name="椭圆 3"/>
          <p:cNvSpPr>
            <a:spLocks noChangeArrowheads="1"/>
          </p:cNvSpPr>
          <p:nvPr/>
        </p:nvSpPr>
        <p:spPr bwMode="auto">
          <a:xfrm>
            <a:off x="928954" y="1078623"/>
            <a:ext cx="1875654" cy="1903939"/>
          </a:xfrm>
          <a:prstGeom prst="ellipse">
            <a:avLst/>
          </a:prstGeom>
          <a:solidFill>
            <a:schemeClr val="accent1"/>
          </a:solidFill>
          <a:ln>
            <a:noFill/>
          </a:ln>
          <a:effectLst/>
        </p:spPr>
        <p:txBody>
          <a:bodyPr lIns="96184" tIns="48090" rIns="96184" bIns="48090" anchor="ctr"/>
          <a:lstStyle/>
          <a:p>
            <a:pPr>
              <a:lnSpc>
                <a:spcPct val="120000"/>
              </a:lnSpc>
              <a:defRPr/>
            </a:pPr>
            <a:r>
              <a:rPr lang="zh-CN" altLang="en-US" kern="0" dirty="0">
                <a:solidFill>
                  <a:schemeClr val="bg1"/>
                </a:solidFill>
                <a:latin typeface="微软雅黑" panose="020B0503020204020204" pitchFamily="34" charset="-122"/>
                <a:ea typeface="微软雅黑" panose="020B0503020204020204" pitchFamily="34" charset="-122"/>
              </a:rPr>
              <a:t>  </a:t>
            </a:r>
            <a:r>
              <a:rPr lang="zh-CN" altLang="en-US" sz="1200" kern="0" dirty="0">
                <a:solidFill>
                  <a:schemeClr val="bg1"/>
                </a:solidFill>
                <a:latin typeface="微软雅黑" panose="020B0503020204020204" pitchFamily="34" charset="-122"/>
                <a:ea typeface="微软雅黑" panose="020B0503020204020204" pitchFamily="34" charset="-122"/>
              </a:rPr>
              <a:t>添加内容</a:t>
            </a:r>
          </a:p>
        </p:txBody>
      </p:sp>
      <p:sp>
        <p:nvSpPr>
          <p:cNvPr id="5" name="椭圆 4"/>
          <p:cNvSpPr>
            <a:spLocks noChangeArrowheads="1"/>
          </p:cNvSpPr>
          <p:nvPr/>
        </p:nvSpPr>
        <p:spPr bwMode="auto">
          <a:xfrm>
            <a:off x="6295085" y="1078623"/>
            <a:ext cx="1877315" cy="1903939"/>
          </a:xfrm>
          <a:prstGeom prst="ellipse">
            <a:avLst/>
          </a:prstGeom>
          <a:solidFill>
            <a:schemeClr val="accent2"/>
          </a:solidFill>
          <a:ln>
            <a:noFill/>
          </a:ln>
          <a:effectLst/>
        </p:spPr>
        <p:txBody>
          <a:bodyPr lIns="96184" tIns="48090" rIns="96184" bIns="48090" anchor="ctr"/>
          <a:lstStyle/>
          <a:p>
            <a:pPr>
              <a:lnSpc>
                <a:spcPct val="120000"/>
              </a:lnSpc>
              <a:defRPr/>
            </a:pPr>
            <a:r>
              <a:rPr lang="zh-CN" altLang="en-US" kern="0" dirty="0">
                <a:solidFill>
                  <a:schemeClr val="bg1"/>
                </a:solidFill>
                <a:latin typeface="微软雅黑" panose="020B0503020204020204" pitchFamily="34" charset="-122"/>
                <a:ea typeface="微软雅黑" panose="020B0503020204020204" pitchFamily="34" charset="-122"/>
              </a:rPr>
              <a:t>  </a:t>
            </a:r>
            <a:r>
              <a:rPr lang="zh-CN" altLang="en-US" sz="1200" kern="0" dirty="0">
                <a:solidFill>
                  <a:schemeClr val="bg1"/>
                </a:solidFill>
                <a:latin typeface="微软雅黑" panose="020B0503020204020204" pitchFamily="34" charset="-122"/>
                <a:ea typeface="微软雅黑" panose="020B0503020204020204" pitchFamily="34" charset="-122"/>
              </a:rPr>
              <a:t>添加内容</a:t>
            </a:r>
          </a:p>
        </p:txBody>
      </p:sp>
      <p:sp>
        <p:nvSpPr>
          <p:cNvPr id="6" name="矩形 5"/>
          <p:cNvSpPr/>
          <p:nvPr/>
        </p:nvSpPr>
        <p:spPr>
          <a:xfrm>
            <a:off x="3676813" y="1441198"/>
            <a:ext cx="1486900" cy="1246246"/>
          </a:xfrm>
          <a:prstGeom prst="rect">
            <a:avLst/>
          </a:prstGeom>
          <a:solidFill>
            <a:schemeClr val="accent3"/>
          </a:solidFill>
          <a:ln w="3175" cap="flat" cmpd="sng" algn="ctr">
            <a:noFill/>
            <a:prstDash val="solid"/>
          </a:ln>
          <a:effectLst/>
        </p:spPr>
        <p:txBody>
          <a:bodyPr lIns="96184" tIns="48090" rIns="96184" bIns="48090" anchor="ctr"/>
          <a:lstStyle/>
          <a:p>
            <a:pPr>
              <a:lnSpc>
                <a:spcPct val="120000"/>
              </a:lnSpc>
              <a:defRPr/>
            </a:pPr>
            <a:r>
              <a:rPr lang="zh-CN" altLang="en-US" kern="0" dirty="0">
                <a:solidFill>
                  <a:srgbClr val="414455"/>
                </a:solidFill>
                <a:latin typeface="微软雅黑" panose="020B0503020204020204" pitchFamily="34" charset="-122"/>
                <a:ea typeface="微软雅黑" panose="020B0503020204020204" pitchFamily="34" charset="-122"/>
              </a:rPr>
              <a:t>     </a:t>
            </a:r>
            <a:r>
              <a:rPr lang="zh-CN" altLang="en-US" sz="1200" kern="0" dirty="0">
                <a:solidFill>
                  <a:schemeClr val="bg1"/>
                </a:solidFill>
                <a:latin typeface="微软雅黑" panose="020B0503020204020204" pitchFamily="34" charset="-122"/>
                <a:ea typeface="微软雅黑" panose="020B0503020204020204" pitchFamily="34" charset="-122"/>
              </a:rPr>
              <a:t>添加内容</a:t>
            </a:r>
          </a:p>
        </p:txBody>
      </p:sp>
      <p:sp>
        <p:nvSpPr>
          <p:cNvPr id="7" name="下箭头 6"/>
          <p:cNvSpPr>
            <a:spLocks noChangeArrowheads="1"/>
          </p:cNvSpPr>
          <p:nvPr/>
        </p:nvSpPr>
        <p:spPr bwMode="auto">
          <a:xfrm>
            <a:off x="4025694" y="3021349"/>
            <a:ext cx="842301" cy="590237"/>
          </a:xfrm>
          <a:prstGeom prst="downArrow">
            <a:avLst>
              <a:gd name="adj1" fmla="val 50000"/>
              <a:gd name="adj2" fmla="val 50000"/>
            </a:avLst>
          </a:prstGeom>
          <a:solidFill>
            <a:schemeClr val="accent1"/>
          </a:solidFill>
          <a:ln>
            <a:noFill/>
          </a:ln>
          <a:effectLst/>
        </p:spPr>
        <p:txBody>
          <a:bodyPr lIns="96184" tIns="48090" rIns="96184" bIns="48090" anchor="ctr"/>
          <a:lstStyle/>
          <a:p>
            <a:pPr>
              <a:lnSpc>
                <a:spcPct val="120000"/>
              </a:lnSpc>
              <a:defRPr/>
            </a:pPr>
            <a:endParaRPr lang="zh-CN" altLang="en-US" sz="1900" b="1" kern="0" dirty="0">
              <a:solidFill>
                <a:sysClr val="window" lastClr="FFFFFF"/>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1033753" y="3183242"/>
            <a:ext cx="1551692" cy="799748"/>
          </a:xfrm>
          <a:prstGeom prst="rect">
            <a:avLst/>
          </a:prstGeom>
          <a:noFill/>
        </p:spPr>
        <p:txBody>
          <a:bodyPr lIns="96184" tIns="48090" rIns="96184" bIns="4809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9" name="TextBox 8"/>
          <p:cNvSpPr txBox="1"/>
          <p:nvPr/>
        </p:nvSpPr>
        <p:spPr bwMode="auto">
          <a:xfrm>
            <a:off x="6458031" y="3247326"/>
            <a:ext cx="1553354" cy="799748"/>
          </a:xfrm>
          <a:prstGeom prst="rect">
            <a:avLst/>
          </a:prstGeom>
          <a:noFill/>
        </p:spPr>
        <p:txBody>
          <a:bodyPr lIns="96184" tIns="48090" rIns="96184" bIns="4809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0" name="TextBox 19"/>
          <p:cNvSpPr txBox="1">
            <a:spLocks noChangeArrowheads="1"/>
          </p:cNvSpPr>
          <p:nvPr/>
        </p:nvSpPr>
        <p:spPr bwMode="auto">
          <a:xfrm>
            <a:off x="3815916" y="3803835"/>
            <a:ext cx="1177890" cy="249212"/>
          </a:xfrm>
          <a:prstGeom prst="rect">
            <a:avLst/>
          </a:prstGeom>
          <a:noFill/>
          <a:ln>
            <a:noFill/>
          </a:ln>
        </p:spPr>
        <p:txBody>
          <a:bodyPr lIns="96184" tIns="48090" rIns="96184" bIns="480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rPr>
              <a:t>单击此处添加标题</a:t>
            </a:r>
          </a:p>
        </p:txBody>
      </p:sp>
    </p:spTree>
    <p:extLst>
      <p:ext uri="{BB962C8B-B14F-4D97-AF65-F5344CB8AC3E}">
        <p14:creationId xmlns:p14="http://schemas.microsoft.com/office/powerpoint/2010/main" val="5480623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slide(fromLeft)">
                                      <p:cBhvr>
                                        <p:cTn id="20" dur="500"/>
                                        <p:tgtEl>
                                          <p:spTgt spid="2"/>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lide(fromRight)">
                                      <p:cBhvr>
                                        <p:cTn id="23" dur="500"/>
                                        <p:tgtEl>
                                          <p:spTgt spid="3"/>
                                        </p:tgtEl>
                                      </p:cBhvr>
                                    </p:animEffect>
                                  </p:childTnLst>
                                </p:cTn>
                              </p:par>
                            </p:childTnLst>
                          </p:cTn>
                        </p:par>
                        <p:par>
                          <p:cTn id="24" fill="hold">
                            <p:stCondLst>
                              <p:cond delay="1000"/>
                            </p:stCondLst>
                            <p:childTnLst>
                              <p:par>
                                <p:cTn id="25" presetID="17"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par>
                          <p:cTn id="29" fill="hold">
                            <p:stCondLst>
                              <p:cond delay="1500"/>
                            </p:stCondLst>
                            <p:childTnLst>
                              <p:par>
                                <p:cTn id="30" presetID="47"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8"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amond(in)">
                                      <p:cBhvr>
                                        <p:cTn id="38" dur="500"/>
                                        <p:tgtEl>
                                          <p:spTgt spid="10"/>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amond(in)">
                                      <p:cBhvr>
                                        <p:cTn id="41" dur="500"/>
                                        <p:tgtEl>
                                          <p:spTgt spid="8"/>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diamond(i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5"/>
          <p:cNvGrpSpPr/>
          <p:nvPr/>
        </p:nvGrpSpPr>
        <p:grpSpPr>
          <a:xfrm>
            <a:off x="4100213" y="3715413"/>
            <a:ext cx="1099834" cy="667868"/>
            <a:chOff x="5466949" y="5613634"/>
            <a:chExt cx="1670079" cy="1013832"/>
          </a:xfrm>
        </p:grpSpPr>
        <p:sp>
          <p:nvSpPr>
            <p:cNvPr id="27" name="任意多边形 26"/>
            <p:cNvSpPr>
              <a:spLocks/>
            </p:cNvSpPr>
            <p:nvPr/>
          </p:nvSpPr>
          <p:spPr bwMode="auto">
            <a:xfrm flipV="1">
              <a:off x="5466949" y="5613634"/>
              <a:ext cx="1670079" cy="1013832"/>
            </a:xfrm>
            <a:custGeom>
              <a:avLst/>
              <a:gdLst>
                <a:gd name="connsiteX0" fmla="*/ 1354047 w 1940486"/>
                <a:gd name="connsiteY0" fmla="*/ 1177985 h 1177985"/>
                <a:gd name="connsiteX1" fmla="*/ 0 w 1940486"/>
                <a:gd name="connsiteY1" fmla="*/ 1177985 h 1177985"/>
                <a:gd name="connsiteX2" fmla="*/ 0 w 1940486"/>
                <a:gd name="connsiteY2" fmla="*/ 0 h 1177985"/>
                <a:gd name="connsiteX3" fmla="*/ 1354047 w 1940486"/>
                <a:gd name="connsiteY3" fmla="*/ 0 h 1177985"/>
                <a:gd name="connsiteX4" fmla="*/ 1940486 w 1940486"/>
                <a:gd name="connsiteY4" fmla="*/ 589503 h 1177985"/>
                <a:gd name="connsiteX5" fmla="*/ 1206927 w 1940486"/>
                <a:gd name="connsiteY5" fmla="*/ 589503 h 1177985"/>
                <a:gd name="connsiteX6" fmla="*/ 1574728 w 1940486"/>
                <a:gd name="connsiteY6" fmla="*/ 958326 h 11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0486" h="1177985">
                  <a:moveTo>
                    <a:pt x="1354047" y="1177985"/>
                  </a:moveTo>
                  <a:lnTo>
                    <a:pt x="0" y="1177985"/>
                  </a:lnTo>
                  <a:lnTo>
                    <a:pt x="0" y="0"/>
                  </a:lnTo>
                  <a:lnTo>
                    <a:pt x="1354047" y="0"/>
                  </a:lnTo>
                  <a:lnTo>
                    <a:pt x="1940486" y="589503"/>
                  </a:lnTo>
                  <a:lnTo>
                    <a:pt x="1206927" y="589503"/>
                  </a:lnTo>
                  <a:lnTo>
                    <a:pt x="1574728" y="958326"/>
                  </a:lnTo>
                  <a:close/>
                </a:path>
              </a:pathLst>
            </a:custGeom>
            <a:solidFill>
              <a:schemeClr val="accent4">
                <a:lumMod val="75000"/>
              </a:schemeClr>
            </a:solidFill>
            <a:ln>
              <a:noFill/>
            </a:ln>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28" name="Freeform 48"/>
            <p:cNvSpPr>
              <a:spLocks noEditPoints="1"/>
            </p:cNvSpPr>
            <p:nvPr/>
          </p:nvSpPr>
          <p:spPr bwMode="auto">
            <a:xfrm>
              <a:off x="5917185" y="5915398"/>
              <a:ext cx="428650" cy="410303"/>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1" name="组合 28"/>
          <p:cNvGrpSpPr/>
          <p:nvPr/>
        </p:nvGrpSpPr>
        <p:grpSpPr>
          <a:xfrm>
            <a:off x="4120238" y="1439064"/>
            <a:ext cx="1099834" cy="667868"/>
            <a:chOff x="5065204" y="1922936"/>
            <a:chExt cx="1670079" cy="1013832"/>
          </a:xfrm>
        </p:grpSpPr>
        <p:sp>
          <p:nvSpPr>
            <p:cNvPr id="30" name="任意多边形 29"/>
            <p:cNvSpPr>
              <a:spLocks/>
            </p:cNvSpPr>
            <p:nvPr/>
          </p:nvSpPr>
          <p:spPr bwMode="auto">
            <a:xfrm flipH="1" flipV="1">
              <a:off x="5065204" y="1922936"/>
              <a:ext cx="1670079" cy="1013832"/>
            </a:xfrm>
            <a:custGeom>
              <a:avLst/>
              <a:gdLst>
                <a:gd name="connsiteX0" fmla="*/ 1354047 w 1940486"/>
                <a:gd name="connsiteY0" fmla="*/ 1177985 h 1177985"/>
                <a:gd name="connsiteX1" fmla="*/ 0 w 1940486"/>
                <a:gd name="connsiteY1" fmla="*/ 1177985 h 1177985"/>
                <a:gd name="connsiteX2" fmla="*/ 0 w 1940486"/>
                <a:gd name="connsiteY2" fmla="*/ 0 h 1177985"/>
                <a:gd name="connsiteX3" fmla="*/ 1354047 w 1940486"/>
                <a:gd name="connsiteY3" fmla="*/ 0 h 1177985"/>
                <a:gd name="connsiteX4" fmla="*/ 1940486 w 1940486"/>
                <a:gd name="connsiteY4" fmla="*/ 589503 h 1177985"/>
                <a:gd name="connsiteX5" fmla="*/ 1206927 w 1940486"/>
                <a:gd name="connsiteY5" fmla="*/ 589503 h 1177985"/>
                <a:gd name="connsiteX6" fmla="*/ 1574728 w 1940486"/>
                <a:gd name="connsiteY6" fmla="*/ 958326 h 11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0486" h="1177985">
                  <a:moveTo>
                    <a:pt x="1354047" y="1177985"/>
                  </a:moveTo>
                  <a:lnTo>
                    <a:pt x="0" y="1177985"/>
                  </a:lnTo>
                  <a:lnTo>
                    <a:pt x="0" y="0"/>
                  </a:lnTo>
                  <a:lnTo>
                    <a:pt x="1354047" y="0"/>
                  </a:lnTo>
                  <a:lnTo>
                    <a:pt x="1940486" y="589503"/>
                  </a:lnTo>
                  <a:lnTo>
                    <a:pt x="1206927" y="589503"/>
                  </a:lnTo>
                  <a:lnTo>
                    <a:pt x="1574728" y="958326"/>
                  </a:ln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1" name="Freeform 26"/>
            <p:cNvSpPr>
              <a:spLocks noEditPoints="1"/>
            </p:cNvSpPr>
            <p:nvPr/>
          </p:nvSpPr>
          <p:spPr bwMode="auto">
            <a:xfrm>
              <a:off x="5951787" y="2238586"/>
              <a:ext cx="359445" cy="377646"/>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2" name="组合 31"/>
          <p:cNvGrpSpPr/>
          <p:nvPr/>
        </p:nvGrpSpPr>
        <p:grpSpPr>
          <a:xfrm>
            <a:off x="4103948" y="2955799"/>
            <a:ext cx="1099834" cy="667868"/>
            <a:chOff x="5065204" y="4383401"/>
            <a:chExt cx="1670079" cy="1013832"/>
          </a:xfrm>
        </p:grpSpPr>
        <p:sp>
          <p:nvSpPr>
            <p:cNvPr id="33" name="任意多边形 32"/>
            <p:cNvSpPr>
              <a:spLocks/>
            </p:cNvSpPr>
            <p:nvPr/>
          </p:nvSpPr>
          <p:spPr bwMode="auto">
            <a:xfrm flipH="1" flipV="1">
              <a:off x="5065204" y="4383401"/>
              <a:ext cx="1670079" cy="1013832"/>
            </a:xfrm>
            <a:custGeom>
              <a:avLst/>
              <a:gdLst>
                <a:gd name="connsiteX0" fmla="*/ 1354047 w 1940486"/>
                <a:gd name="connsiteY0" fmla="*/ 1177985 h 1177985"/>
                <a:gd name="connsiteX1" fmla="*/ 0 w 1940486"/>
                <a:gd name="connsiteY1" fmla="*/ 1177985 h 1177985"/>
                <a:gd name="connsiteX2" fmla="*/ 0 w 1940486"/>
                <a:gd name="connsiteY2" fmla="*/ 0 h 1177985"/>
                <a:gd name="connsiteX3" fmla="*/ 1354047 w 1940486"/>
                <a:gd name="connsiteY3" fmla="*/ 0 h 1177985"/>
                <a:gd name="connsiteX4" fmla="*/ 1940486 w 1940486"/>
                <a:gd name="connsiteY4" fmla="*/ 589503 h 1177985"/>
                <a:gd name="connsiteX5" fmla="*/ 1206927 w 1940486"/>
                <a:gd name="connsiteY5" fmla="*/ 589503 h 1177985"/>
                <a:gd name="connsiteX6" fmla="*/ 1574728 w 1940486"/>
                <a:gd name="connsiteY6" fmla="*/ 958326 h 11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0486" h="1177985">
                  <a:moveTo>
                    <a:pt x="1354047" y="1177985"/>
                  </a:moveTo>
                  <a:lnTo>
                    <a:pt x="0" y="1177985"/>
                  </a:lnTo>
                  <a:lnTo>
                    <a:pt x="0" y="0"/>
                  </a:lnTo>
                  <a:lnTo>
                    <a:pt x="1354047" y="0"/>
                  </a:lnTo>
                  <a:lnTo>
                    <a:pt x="1940486" y="589503"/>
                  </a:lnTo>
                  <a:lnTo>
                    <a:pt x="1206927" y="589503"/>
                  </a:lnTo>
                  <a:lnTo>
                    <a:pt x="1574728" y="958326"/>
                  </a:lnTo>
                  <a:close/>
                </a:path>
              </a:pathLst>
            </a:custGeom>
            <a:solidFill>
              <a:schemeClr val="accent1">
                <a:lumMod val="75000"/>
              </a:schemeClr>
            </a:solidFill>
            <a:ln>
              <a:noFill/>
            </a:ln>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4" name="Freeform 31"/>
            <p:cNvSpPr>
              <a:spLocks noEditPoints="1"/>
            </p:cNvSpPr>
            <p:nvPr/>
          </p:nvSpPr>
          <p:spPr bwMode="auto">
            <a:xfrm>
              <a:off x="5993352" y="4682663"/>
              <a:ext cx="330244" cy="415307"/>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3" name="组合 34"/>
          <p:cNvGrpSpPr/>
          <p:nvPr/>
        </p:nvGrpSpPr>
        <p:grpSpPr>
          <a:xfrm>
            <a:off x="4100213" y="2206953"/>
            <a:ext cx="1099834" cy="667868"/>
            <a:chOff x="5466949" y="3153169"/>
            <a:chExt cx="1670079" cy="1013832"/>
          </a:xfrm>
        </p:grpSpPr>
        <p:sp>
          <p:nvSpPr>
            <p:cNvPr id="36" name="任意多边形 35"/>
            <p:cNvSpPr>
              <a:spLocks/>
            </p:cNvSpPr>
            <p:nvPr/>
          </p:nvSpPr>
          <p:spPr bwMode="auto">
            <a:xfrm flipV="1">
              <a:off x="5466949" y="3153169"/>
              <a:ext cx="1670079" cy="1013832"/>
            </a:xfrm>
            <a:custGeom>
              <a:avLst/>
              <a:gdLst>
                <a:gd name="connsiteX0" fmla="*/ 1354047 w 1940486"/>
                <a:gd name="connsiteY0" fmla="*/ 1177985 h 1177985"/>
                <a:gd name="connsiteX1" fmla="*/ 0 w 1940486"/>
                <a:gd name="connsiteY1" fmla="*/ 1177985 h 1177985"/>
                <a:gd name="connsiteX2" fmla="*/ 0 w 1940486"/>
                <a:gd name="connsiteY2" fmla="*/ 0 h 1177985"/>
                <a:gd name="connsiteX3" fmla="*/ 1354047 w 1940486"/>
                <a:gd name="connsiteY3" fmla="*/ 0 h 1177985"/>
                <a:gd name="connsiteX4" fmla="*/ 1940486 w 1940486"/>
                <a:gd name="connsiteY4" fmla="*/ 589503 h 1177985"/>
                <a:gd name="connsiteX5" fmla="*/ 1206927 w 1940486"/>
                <a:gd name="connsiteY5" fmla="*/ 589503 h 1177985"/>
                <a:gd name="connsiteX6" fmla="*/ 1574728 w 1940486"/>
                <a:gd name="connsiteY6" fmla="*/ 958326 h 11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0486" h="1177985">
                  <a:moveTo>
                    <a:pt x="1354047" y="1177985"/>
                  </a:moveTo>
                  <a:lnTo>
                    <a:pt x="0" y="1177985"/>
                  </a:lnTo>
                  <a:lnTo>
                    <a:pt x="0" y="0"/>
                  </a:lnTo>
                  <a:lnTo>
                    <a:pt x="1354047" y="0"/>
                  </a:lnTo>
                  <a:lnTo>
                    <a:pt x="1940486" y="589503"/>
                  </a:lnTo>
                  <a:lnTo>
                    <a:pt x="1206927" y="589503"/>
                  </a:lnTo>
                  <a:lnTo>
                    <a:pt x="1574728" y="958326"/>
                  </a:lnTo>
                  <a:close/>
                </a:path>
              </a:pathLst>
            </a:custGeom>
            <a:solidFill>
              <a:schemeClr val="accent3">
                <a:lumMod val="75000"/>
              </a:schemeClr>
            </a:solidFill>
            <a:ln>
              <a:noFill/>
            </a:ln>
            <a:effectLst/>
          </p:spPr>
          <p:txBody>
            <a:bodyPr vert="horz" wrap="square" lIns="91440" tIns="45720" rIns="91440" bIns="45720" numCol="1" anchor="t" anchorCtr="0" compatLnSpc="1">
              <a:prstTxWarp prst="textNoShape">
                <a:avLst/>
              </a:prstTxWarp>
              <a:noAutofit/>
            </a:bodyPr>
            <a:lstStyle/>
            <a:p>
              <a:endParaRPr lang="zh-CN" altLang="en-US"/>
            </a:p>
          </p:txBody>
        </p:sp>
        <p:sp>
          <p:nvSpPr>
            <p:cNvPr id="37" name="Freeform 16"/>
            <p:cNvSpPr>
              <a:spLocks noEditPoints="1"/>
            </p:cNvSpPr>
            <p:nvPr/>
          </p:nvSpPr>
          <p:spPr bwMode="auto">
            <a:xfrm>
              <a:off x="5888576" y="3466352"/>
              <a:ext cx="485868" cy="38746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14" name="组合 37"/>
          <p:cNvGrpSpPr/>
          <p:nvPr/>
        </p:nvGrpSpPr>
        <p:grpSpPr>
          <a:xfrm>
            <a:off x="1989442" y="1462996"/>
            <a:ext cx="2577999" cy="870896"/>
            <a:chOff x="1774205" y="1922936"/>
            <a:chExt cx="3914645" cy="1322032"/>
          </a:xfrm>
        </p:grpSpPr>
        <p:sp>
          <p:nvSpPr>
            <p:cNvPr id="39" name="Freeform 9"/>
            <p:cNvSpPr>
              <a:spLocks/>
            </p:cNvSpPr>
            <p:nvPr/>
          </p:nvSpPr>
          <p:spPr bwMode="auto">
            <a:xfrm>
              <a:off x="1774205" y="1922936"/>
              <a:ext cx="3914645" cy="1013832"/>
            </a:xfrm>
            <a:custGeom>
              <a:avLst/>
              <a:gdLst>
                <a:gd name="T0" fmla="*/ 4452 w 4452"/>
                <a:gd name="T1" fmla="*/ 577 h 1153"/>
                <a:gd name="T2" fmla="*/ 3878 w 4452"/>
                <a:gd name="T3" fmla="*/ 0 h 1153"/>
                <a:gd name="T4" fmla="*/ 0 w 4452"/>
                <a:gd name="T5" fmla="*/ 0 h 1153"/>
                <a:gd name="T6" fmla="*/ 0 w 4452"/>
                <a:gd name="T7" fmla="*/ 1153 h 1153"/>
                <a:gd name="T8" fmla="*/ 3878 w 4452"/>
                <a:gd name="T9" fmla="*/ 1153 h 1153"/>
                <a:gd name="T10" fmla="*/ 4094 w 4452"/>
                <a:gd name="T11" fmla="*/ 938 h 1153"/>
                <a:gd name="T12" fmla="*/ 3734 w 4452"/>
                <a:gd name="T13" fmla="*/ 577 h 1153"/>
                <a:gd name="T14" fmla="*/ 4452 w 4452"/>
                <a:gd name="T15" fmla="*/ 577 h 1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2" h="1153">
                  <a:moveTo>
                    <a:pt x="4452" y="577"/>
                  </a:moveTo>
                  <a:lnTo>
                    <a:pt x="3878" y="0"/>
                  </a:lnTo>
                  <a:lnTo>
                    <a:pt x="0" y="0"/>
                  </a:lnTo>
                  <a:lnTo>
                    <a:pt x="0" y="1153"/>
                  </a:lnTo>
                  <a:lnTo>
                    <a:pt x="3878" y="1153"/>
                  </a:lnTo>
                  <a:lnTo>
                    <a:pt x="4094" y="938"/>
                  </a:lnTo>
                  <a:lnTo>
                    <a:pt x="3734" y="577"/>
                  </a:lnTo>
                  <a:lnTo>
                    <a:pt x="4452" y="577"/>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zh-CN" altLang="en-US" sz="1400"/>
            </a:p>
          </p:txBody>
        </p:sp>
        <p:sp>
          <p:nvSpPr>
            <p:cNvPr id="40" name="文本框 39"/>
            <p:cNvSpPr txBox="1"/>
            <p:nvPr/>
          </p:nvSpPr>
          <p:spPr>
            <a:xfrm>
              <a:off x="2428908" y="2076948"/>
              <a:ext cx="2188770" cy="1168020"/>
            </a:xfrm>
            <a:prstGeom prst="rect">
              <a:avLst/>
            </a:prstGeom>
            <a:noFill/>
            <a:effectLst/>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单击此处输入标题</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7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700" dirty="0">
                <a:solidFill>
                  <a:schemeClr val="bg1"/>
                </a:solidFill>
                <a:latin typeface="微软雅黑" panose="020B0503020204020204" pitchFamily="34" charset="-122"/>
                <a:ea typeface="微软雅黑" panose="020B0503020204020204" pitchFamily="34" charset="-122"/>
              </a:endParaRPr>
            </a:p>
            <a:p>
              <a:r>
                <a:rPr lang="zh-CN" altLang="en-US" sz="7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700"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40"/>
          <p:cNvGrpSpPr/>
          <p:nvPr/>
        </p:nvGrpSpPr>
        <p:grpSpPr>
          <a:xfrm>
            <a:off x="1989442" y="2993742"/>
            <a:ext cx="2577999" cy="859254"/>
            <a:chOff x="1774205" y="4383401"/>
            <a:chExt cx="3914645" cy="1304357"/>
          </a:xfrm>
        </p:grpSpPr>
        <p:sp>
          <p:nvSpPr>
            <p:cNvPr id="42" name="Freeform 9"/>
            <p:cNvSpPr>
              <a:spLocks/>
            </p:cNvSpPr>
            <p:nvPr/>
          </p:nvSpPr>
          <p:spPr bwMode="auto">
            <a:xfrm>
              <a:off x="1774205" y="4383401"/>
              <a:ext cx="3914645" cy="1013832"/>
            </a:xfrm>
            <a:custGeom>
              <a:avLst/>
              <a:gdLst>
                <a:gd name="T0" fmla="*/ 4452 w 4452"/>
                <a:gd name="T1" fmla="*/ 577 h 1153"/>
                <a:gd name="T2" fmla="*/ 3878 w 4452"/>
                <a:gd name="T3" fmla="*/ 0 h 1153"/>
                <a:gd name="T4" fmla="*/ 0 w 4452"/>
                <a:gd name="T5" fmla="*/ 0 h 1153"/>
                <a:gd name="T6" fmla="*/ 0 w 4452"/>
                <a:gd name="T7" fmla="*/ 1153 h 1153"/>
                <a:gd name="T8" fmla="*/ 3878 w 4452"/>
                <a:gd name="T9" fmla="*/ 1153 h 1153"/>
                <a:gd name="T10" fmla="*/ 4094 w 4452"/>
                <a:gd name="T11" fmla="*/ 938 h 1153"/>
                <a:gd name="T12" fmla="*/ 3734 w 4452"/>
                <a:gd name="T13" fmla="*/ 577 h 1153"/>
                <a:gd name="T14" fmla="*/ 4452 w 4452"/>
                <a:gd name="T15" fmla="*/ 577 h 1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2" h="1153">
                  <a:moveTo>
                    <a:pt x="4452" y="577"/>
                  </a:moveTo>
                  <a:lnTo>
                    <a:pt x="3878" y="0"/>
                  </a:lnTo>
                  <a:lnTo>
                    <a:pt x="0" y="0"/>
                  </a:lnTo>
                  <a:lnTo>
                    <a:pt x="0" y="1153"/>
                  </a:lnTo>
                  <a:lnTo>
                    <a:pt x="3878" y="1153"/>
                  </a:lnTo>
                  <a:lnTo>
                    <a:pt x="4094" y="938"/>
                  </a:lnTo>
                  <a:lnTo>
                    <a:pt x="3734" y="577"/>
                  </a:lnTo>
                  <a:lnTo>
                    <a:pt x="4452" y="577"/>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zh-CN" altLang="en-US" sz="1400"/>
            </a:p>
          </p:txBody>
        </p:sp>
        <p:sp>
          <p:nvSpPr>
            <p:cNvPr id="43" name="文本框 42"/>
            <p:cNvSpPr txBox="1"/>
            <p:nvPr/>
          </p:nvSpPr>
          <p:spPr>
            <a:xfrm>
              <a:off x="2471840" y="4519738"/>
              <a:ext cx="2188770" cy="1168020"/>
            </a:xfrm>
            <a:prstGeom prst="rect">
              <a:avLst/>
            </a:prstGeom>
            <a:noFill/>
            <a:effectLst/>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单击此处输入标题</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7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700" dirty="0">
                <a:solidFill>
                  <a:schemeClr val="bg1"/>
                </a:solidFill>
                <a:latin typeface="微软雅黑" panose="020B0503020204020204" pitchFamily="34" charset="-122"/>
                <a:ea typeface="微软雅黑" panose="020B0503020204020204" pitchFamily="34" charset="-122"/>
              </a:endParaRPr>
            </a:p>
            <a:p>
              <a:r>
                <a:rPr lang="zh-CN" altLang="en-US" sz="7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700"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43"/>
          <p:cNvGrpSpPr/>
          <p:nvPr/>
        </p:nvGrpSpPr>
        <p:grpSpPr>
          <a:xfrm>
            <a:off x="4752020" y="2242001"/>
            <a:ext cx="2577999" cy="838401"/>
            <a:chOff x="6513382" y="3153169"/>
            <a:chExt cx="3914645" cy="1272703"/>
          </a:xfrm>
        </p:grpSpPr>
        <p:sp>
          <p:nvSpPr>
            <p:cNvPr id="45" name="Freeform 9"/>
            <p:cNvSpPr>
              <a:spLocks/>
            </p:cNvSpPr>
            <p:nvPr/>
          </p:nvSpPr>
          <p:spPr bwMode="auto">
            <a:xfrm flipH="1">
              <a:off x="6513382" y="3153169"/>
              <a:ext cx="3914645" cy="1013832"/>
            </a:xfrm>
            <a:custGeom>
              <a:avLst/>
              <a:gdLst>
                <a:gd name="T0" fmla="*/ 4452 w 4452"/>
                <a:gd name="T1" fmla="*/ 577 h 1153"/>
                <a:gd name="T2" fmla="*/ 3878 w 4452"/>
                <a:gd name="T3" fmla="*/ 0 h 1153"/>
                <a:gd name="T4" fmla="*/ 0 w 4452"/>
                <a:gd name="T5" fmla="*/ 0 h 1153"/>
                <a:gd name="T6" fmla="*/ 0 w 4452"/>
                <a:gd name="T7" fmla="*/ 1153 h 1153"/>
                <a:gd name="T8" fmla="*/ 3878 w 4452"/>
                <a:gd name="T9" fmla="*/ 1153 h 1153"/>
                <a:gd name="T10" fmla="*/ 4094 w 4452"/>
                <a:gd name="T11" fmla="*/ 938 h 1153"/>
                <a:gd name="T12" fmla="*/ 3734 w 4452"/>
                <a:gd name="T13" fmla="*/ 577 h 1153"/>
                <a:gd name="T14" fmla="*/ 4452 w 4452"/>
                <a:gd name="T15" fmla="*/ 577 h 1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2" h="1153">
                  <a:moveTo>
                    <a:pt x="4452" y="577"/>
                  </a:moveTo>
                  <a:lnTo>
                    <a:pt x="3878" y="0"/>
                  </a:lnTo>
                  <a:lnTo>
                    <a:pt x="0" y="0"/>
                  </a:lnTo>
                  <a:lnTo>
                    <a:pt x="0" y="1153"/>
                  </a:lnTo>
                  <a:lnTo>
                    <a:pt x="3878" y="1153"/>
                  </a:lnTo>
                  <a:lnTo>
                    <a:pt x="4094" y="938"/>
                  </a:lnTo>
                  <a:lnTo>
                    <a:pt x="3734" y="577"/>
                  </a:lnTo>
                  <a:lnTo>
                    <a:pt x="4452" y="577"/>
                  </a:ln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zh-CN" altLang="en-US" sz="1400"/>
            </a:p>
          </p:txBody>
        </p:sp>
        <p:sp>
          <p:nvSpPr>
            <p:cNvPr id="46" name="文本框 45"/>
            <p:cNvSpPr txBox="1"/>
            <p:nvPr/>
          </p:nvSpPr>
          <p:spPr>
            <a:xfrm>
              <a:off x="7547149" y="3257851"/>
              <a:ext cx="2188770" cy="1168021"/>
            </a:xfrm>
            <a:prstGeom prst="rect">
              <a:avLst/>
            </a:prstGeom>
            <a:noFill/>
            <a:effectLst/>
          </p:spPr>
          <p:txBody>
            <a:bodyPr wrap="none" rtlCol="0">
              <a:spAutoFit/>
            </a:bodyPr>
            <a:lstStyle/>
            <a:p>
              <a:r>
                <a:rPr lang="zh-CN" altLang="en-US" sz="1200" dirty="0">
                  <a:solidFill>
                    <a:srgbClr val="FFFFFF"/>
                  </a:solidFill>
                  <a:latin typeface="微软雅黑" panose="020B0503020204020204" pitchFamily="34" charset="-122"/>
                  <a:ea typeface="微软雅黑" panose="020B0503020204020204" pitchFamily="34" charset="-122"/>
                </a:rPr>
                <a:t>单击此处输入标题</a:t>
              </a:r>
              <a:endParaRPr lang="en-US" altLang="zh-CN" sz="1200" dirty="0">
                <a:solidFill>
                  <a:srgbClr val="FFFFFF"/>
                </a:solidFill>
                <a:latin typeface="微软雅黑" panose="020B0503020204020204" pitchFamily="34" charset="-122"/>
                <a:ea typeface="微软雅黑" panose="020B0503020204020204" pitchFamily="34" charset="-122"/>
              </a:endParaRPr>
            </a:p>
            <a:p>
              <a:r>
                <a:rPr lang="zh-CN" altLang="en-US" sz="700" dirty="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700" dirty="0">
                <a:solidFill>
                  <a:srgbClr val="FFFFFF"/>
                </a:solidFill>
                <a:latin typeface="微软雅黑" panose="020B0503020204020204" pitchFamily="34" charset="-122"/>
                <a:ea typeface="微软雅黑" panose="020B0503020204020204" pitchFamily="34" charset="-122"/>
              </a:endParaRPr>
            </a:p>
            <a:p>
              <a:r>
                <a:rPr lang="zh-CN" altLang="en-US" sz="700" dirty="0">
                  <a:solidFill>
                    <a:srgbClr val="FFFFFF"/>
                  </a:solidFill>
                  <a:latin typeface="微软雅黑" panose="020B0503020204020204" pitchFamily="34" charset="-122"/>
                  <a:ea typeface="微软雅黑" panose="020B0503020204020204" pitchFamily="34" charset="-122"/>
                </a:rPr>
                <a:t>请在这里输入您的主要叙述内容</a:t>
              </a:r>
              <a:endParaRPr lang="en-US" altLang="zh-CN" sz="700" dirty="0">
                <a:solidFill>
                  <a:srgbClr val="FFFFFF"/>
                </a:solidFill>
                <a:latin typeface="微软雅黑" panose="020B0503020204020204" pitchFamily="34" charset="-122"/>
                <a:ea typeface="微软雅黑" panose="020B0503020204020204" pitchFamily="34" charset="-122"/>
              </a:endParaRPr>
            </a:p>
            <a:p>
              <a:endParaRPr lang="en-US" altLang="zh-CN"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46"/>
          <p:cNvGrpSpPr/>
          <p:nvPr/>
        </p:nvGrpSpPr>
        <p:grpSpPr>
          <a:xfrm>
            <a:off x="4788024" y="3711881"/>
            <a:ext cx="2577999" cy="831045"/>
            <a:chOff x="6513382" y="5613634"/>
            <a:chExt cx="3914645" cy="1261538"/>
          </a:xfrm>
        </p:grpSpPr>
        <p:sp>
          <p:nvSpPr>
            <p:cNvPr id="48" name="Freeform 9"/>
            <p:cNvSpPr>
              <a:spLocks/>
            </p:cNvSpPr>
            <p:nvPr/>
          </p:nvSpPr>
          <p:spPr bwMode="auto">
            <a:xfrm flipH="1">
              <a:off x="6513382" y="5613634"/>
              <a:ext cx="3914645" cy="1013832"/>
            </a:xfrm>
            <a:custGeom>
              <a:avLst/>
              <a:gdLst>
                <a:gd name="T0" fmla="*/ 4452 w 4452"/>
                <a:gd name="T1" fmla="*/ 577 h 1153"/>
                <a:gd name="T2" fmla="*/ 3878 w 4452"/>
                <a:gd name="T3" fmla="*/ 0 h 1153"/>
                <a:gd name="T4" fmla="*/ 0 w 4452"/>
                <a:gd name="T5" fmla="*/ 0 h 1153"/>
                <a:gd name="T6" fmla="*/ 0 w 4452"/>
                <a:gd name="T7" fmla="*/ 1153 h 1153"/>
                <a:gd name="T8" fmla="*/ 3878 w 4452"/>
                <a:gd name="T9" fmla="*/ 1153 h 1153"/>
                <a:gd name="T10" fmla="*/ 4094 w 4452"/>
                <a:gd name="T11" fmla="*/ 938 h 1153"/>
                <a:gd name="T12" fmla="*/ 3734 w 4452"/>
                <a:gd name="T13" fmla="*/ 577 h 1153"/>
                <a:gd name="T14" fmla="*/ 4452 w 4452"/>
                <a:gd name="T15" fmla="*/ 577 h 1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2" h="1153">
                  <a:moveTo>
                    <a:pt x="4452" y="577"/>
                  </a:moveTo>
                  <a:lnTo>
                    <a:pt x="3878" y="0"/>
                  </a:lnTo>
                  <a:lnTo>
                    <a:pt x="0" y="0"/>
                  </a:lnTo>
                  <a:lnTo>
                    <a:pt x="0" y="1153"/>
                  </a:lnTo>
                  <a:lnTo>
                    <a:pt x="3878" y="1153"/>
                  </a:lnTo>
                  <a:lnTo>
                    <a:pt x="4094" y="938"/>
                  </a:lnTo>
                  <a:lnTo>
                    <a:pt x="3734" y="577"/>
                  </a:lnTo>
                  <a:lnTo>
                    <a:pt x="4452" y="577"/>
                  </a:lnTo>
                  <a:close/>
                </a:path>
              </a:pathLst>
            </a:custGeom>
            <a:solidFill>
              <a:schemeClr val="accent4"/>
            </a:solidFill>
            <a:ln>
              <a:noFill/>
            </a:ln>
            <a:effectLst/>
          </p:spPr>
          <p:txBody>
            <a:bodyPr vert="horz" wrap="square" lIns="91440" tIns="45720" rIns="91440" bIns="45720" numCol="1" anchor="t" anchorCtr="0" compatLnSpc="1">
              <a:prstTxWarp prst="textNoShape">
                <a:avLst/>
              </a:prstTxWarp>
            </a:bodyPr>
            <a:lstStyle/>
            <a:p>
              <a:endParaRPr lang="zh-CN" altLang="en-US" sz="1400"/>
            </a:p>
          </p:txBody>
        </p:sp>
        <p:sp>
          <p:nvSpPr>
            <p:cNvPr id="49" name="文本框 48"/>
            <p:cNvSpPr txBox="1"/>
            <p:nvPr/>
          </p:nvSpPr>
          <p:spPr>
            <a:xfrm>
              <a:off x="7547149" y="5707150"/>
              <a:ext cx="2188770" cy="1168022"/>
            </a:xfrm>
            <a:prstGeom prst="rect">
              <a:avLst/>
            </a:prstGeom>
            <a:noFill/>
            <a:effectLst/>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单击此处输入标题</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7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700" dirty="0">
                <a:solidFill>
                  <a:schemeClr val="bg1"/>
                </a:solidFill>
                <a:latin typeface="微软雅黑" panose="020B0503020204020204" pitchFamily="34" charset="-122"/>
                <a:ea typeface="微软雅黑" panose="020B0503020204020204" pitchFamily="34" charset="-122"/>
              </a:endParaRPr>
            </a:p>
            <a:p>
              <a:r>
                <a:rPr lang="zh-CN" altLang="en-US" sz="7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700"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8620718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1+#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0-#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1+#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87228E2-741D-4FAA-97E1-1AB65E2C8868}"/>
              </a:ext>
            </a:extLst>
          </p:cNvPr>
          <p:cNvSpPr/>
          <p:nvPr/>
        </p:nvSpPr>
        <p:spPr>
          <a:xfrm>
            <a:off x="0" y="0"/>
            <a:ext cx="9144000" cy="512908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83FB6BDF-91F5-4979-99B8-9C8A676CF633}"/>
              </a:ext>
            </a:extLst>
          </p:cNvPr>
          <p:cNvPicPr>
            <a:picLocks noChangeAspect="1"/>
          </p:cNvPicPr>
          <p:nvPr/>
        </p:nvPicPr>
        <p:blipFill rotWithShape="1">
          <a:blip r:embed="rId5">
            <a:extLst>
              <a:ext uri="{28A0092B-C50C-407E-A947-70E740481C1C}">
                <a14:useLocalDpi xmlns:a14="http://schemas.microsoft.com/office/drawing/2010/main" val="0"/>
              </a:ext>
            </a:extLst>
          </a:blip>
          <a:srcRect t="50700"/>
          <a:stretch/>
        </p:blipFill>
        <p:spPr>
          <a:xfrm>
            <a:off x="1766454" y="2439925"/>
            <a:ext cx="6348846" cy="3361134"/>
          </a:xfrm>
          <a:prstGeom prst="rect">
            <a:avLst/>
          </a:prstGeom>
        </p:spPr>
      </p:pic>
      <p:pic>
        <p:nvPicPr>
          <p:cNvPr id="2" name="爱的纪念 souvenirs d'enfance">
            <a:hlinkClick r:id="" action="ppaction://media"/>
            <a:extLst>
              <a:ext uri="{FF2B5EF4-FFF2-40B4-BE49-F238E27FC236}">
                <a16:creationId xmlns:a16="http://schemas.microsoft.com/office/drawing/2014/main" id="{6E77DD56-4C05-4FE8-8885-DCD03F85CEAD}"/>
              </a:ext>
            </a:extLst>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921227" y="1564744"/>
            <a:ext cx="457200" cy="457200"/>
          </a:xfrm>
          <a:prstGeom prst="rect">
            <a:avLst/>
          </a:prstGeom>
        </p:spPr>
      </p:pic>
      <p:sp>
        <p:nvSpPr>
          <p:cNvPr id="15" name="TextBox 92">
            <a:extLst>
              <a:ext uri="{FF2B5EF4-FFF2-40B4-BE49-F238E27FC236}">
                <a16:creationId xmlns:a16="http://schemas.microsoft.com/office/drawing/2014/main" id="{F9C9A294-05A2-4244-837C-9914913E2138}"/>
              </a:ext>
            </a:extLst>
          </p:cNvPr>
          <p:cNvSpPr txBox="1"/>
          <p:nvPr/>
        </p:nvSpPr>
        <p:spPr>
          <a:xfrm>
            <a:off x="2175848" y="1661548"/>
            <a:ext cx="5112496" cy="338554"/>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企业宣传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工作计划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计划总结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述职报告</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项目介绍</a:t>
            </a:r>
          </a:p>
        </p:txBody>
      </p:sp>
      <p:sp>
        <p:nvSpPr>
          <p:cNvPr id="10" name="矩形 9">
            <a:extLst>
              <a:ext uri="{FF2B5EF4-FFF2-40B4-BE49-F238E27FC236}">
                <a16:creationId xmlns:a16="http://schemas.microsoft.com/office/drawing/2014/main" id="{9EAC5391-D5A1-427E-AA61-E95926E42A7F}"/>
              </a:ext>
            </a:extLst>
          </p:cNvPr>
          <p:cNvSpPr/>
          <p:nvPr/>
        </p:nvSpPr>
        <p:spPr>
          <a:xfrm>
            <a:off x="2382517" y="989570"/>
            <a:ext cx="4530407" cy="707758"/>
          </a:xfrm>
          <a:prstGeom prst="rect">
            <a:avLst/>
          </a:prstGeom>
        </p:spPr>
        <p:txBody>
          <a:bodyPr wrap="none">
            <a:spAutoFit/>
          </a:bodyPr>
          <a:lstStyle/>
          <a:p>
            <a:pPr algn="ctr">
              <a:defRPr/>
            </a:pPr>
            <a:r>
              <a:rPr lang="zh-CN" altLang="en-US" sz="3999" spc="300" dirty="0">
                <a:solidFill>
                  <a:schemeClr val="tx1">
                    <a:lumMod val="75000"/>
                    <a:lumOff val="25000"/>
                  </a:schemeClr>
                </a:solidFill>
                <a:latin typeface="微软雅黑" pitchFamily="34" charset="-122"/>
                <a:ea typeface="微软雅黑" pitchFamily="34" charset="-122"/>
                <a:sym typeface="微软雅黑" pitchFamily="34" charset="-122"/>
              </a:rPr>
              <a:t>科技信息</a:t>
            </a:r>
            <a:r>
              <a:rPr lang="en-US" altLang="zh-CN" sz="3999" spc="300" dirty="0">
                <a:solidFill>
                  <a:schemeClr val="tx1">
                    <a:lumMod val="75000"/>
                    <a:lumOff val="25000"/>
                  </a:schemeClr>
                </a:solidFill>
                <a:latin typeface="微软雅黑" pitchFamily="34" charset="-122"/>
                <a:ea typeface="微软雅黑" pitchFamily="34" charset="-122"/>
                <a:sym typeface="微软雅黑" pitchFamily="34" charset="-122"/>
              </a:rPr>
              <a:t>PPT</a:t>
            </a:r>
            <a:r>
              <a:rPr lang="zh-CN" altLang="en-US" sz="3999" spc="300" dirty="0">
                <a:solidFill>
                  <a:schemeClr val="tx1">
                    <a:lumMod val="75000"/>
                    <a:lumOff val="25000"/>
                  </a:schemeClr>
                </a:solidFill>
                <a:latin typeface="微软雅黑" pitchFamily="34" charset="-122"/>
                <a:ea typeface="微软雅黑" pitchFamily="34" charset="-122"/>
                <a:sym typeface="微软雅黑" pitchFamily="34" charset="-122"/>
              </a:rPr>
              <a:t>模板</a:t>
            </a:r>
          </a:p>
        </p:txBody>
      </p:sp>
      <p:sp>
        <p:nvSpPr>
          <p:cNvPr id="11" name="原创设计师QQ598969553                 _16">
            <a:extLst>
              <a:ext uri="{FF2B5EF4-FFF2-40B4-BE49-F238E27FC236}">
                <a16:creationId xmlns:a16="http://schemas.microsoft.com/office/drawing/2014/main" id="{19365DD8-E110-47A8-939C-5845AA1D9908}"/>
              </a:ext>
            </a:extLst>
          </p:cNvPr>
          <p:cNvSpPr txBox="1"/>
          <p:nvPr/>
        </p:nvSpPr>
        <p:spPr>
          <a:xfrm>
            <a:off x="2128980" y="2018921"/>
            <a:ext cx="5206232" cy="329109"/>
          </a:xfrm>
          <a:prstGeom prst="rect">
            <a:avLst/>
          </a:prstGeom>
          <a:noFill/>
          <a:effectLst/>
        </p:spPr>
        <p:txBody>
          <a:bodyPr wrap="square" lIns="68559" tIns="34280" rIns="68559" bIns="34280" rtlCol="0">
            <a:spAutoFit/>
          </a:bodyPr>
          <a:lstStyle/>
          <a:p>
            <a:pPr algn="ctr">
              <a:lnSpc>
                <a:spcPct val="150000"/>
              </a:lnSpc>
              <a:buNone/>
            </a:pPr>
            <a:r>
              <a:rPr lang="en-US" altLang="zh-CN" sz="600" dirty="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a:t>
            </a:r>
            <a:endParaRPr lang="zh-CN" altLang="en-US" sz="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 name="文本框 2"/>
          <p:cNvSpPr txBox="1"/>
          <p:nvPr/>
        </p:nvSpPr>
        <p:spPr>
          <a:xfrm>
            <a:off x="3290094" y="2309118"/>
            <a:ext cx="2831224" cy="307777"/>
          </a:xfrm>
          <a:prstGeom prst="rect">
            <a:avLst/>
          </a:prstGeom>
          <a:noFill/>
        </p:spPr>
        <p:txBody>
          <a:bodyPr wrap="none" rtlCol="0">
            <a:spAutoFit/>
          </a:bodyPr>
          <a:lstStyle/>
          <a:p>
            <a:pPr algn="ctr"/>
            <a:r>
              <a:rPr lang="zh-CN" altLang="en-US" sz="1400" dirty="0"/>
              <a:t>汇报人：千库网   时间：</a:t>
            </a:r>
            <a:r>
              <a:rPr lang="en-US" altLang="zh-CN" sz="1400" dirty="0"/>
              <a:t>XX</a:t>
            </a:r>
            <a:r>
              <a:rPr lang="zh-CN" altLang="en-US" sz="1400" dirty="0"/>
              <a:t>年</a:t>
            </a:r>
            <a:r>
              <a:rPr lang="en-US" altLang="zh-CN" sz="1400" dirty="0"/>
              <a:t>XX</a:t>
            </a:r>
            <a:r>
              <a:rPr lang="zh-CN" altLang="en-US" sz="1400" dirty="0"/>
              <a:t>月</a:t>
            </a:r>
          </a:p>
        </p:txBody>
      </p:sp>
    </p:spTree>
    <p:extLst>
      <p:ext uri="{BB962C8B-B14F-4D97-AF65-F5344CB8AC3E}">
        <p14:creationId xmlns:p14="http://schemas.microsoft.com/office/powerpoint/2010/main" val="402232400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42"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1000"/>
                                        <p:tgtEl>
                                          <p:spTgt spid="12"/>
                                        </p:tgtEl>
                                      </p:cBhvr>
                                    </p:animEffect>
                                    <p:anim calcmode="lin" valueType="num">
                                      <p:cBhvr>
                                        <p:cTn id="10" dur="1000" fill="hold"/>
                                        <p:tgtEl>
                                          <p:spTgt spid="12"/>
                                        </p:tgtEl>
                                        <p:attrNameLst>
                                          <p:attrName>ppt_x</p:attrName>
                                        </p:attrNameLst>
                                      </p:cBhvr>
                                      <p:tavLst>
                                        <p:tav tm="0">
                                          <p:val>
                                            <p:strVal val="#ppt_x"/>
                                          </p:val>
                                        </p:tav>
                                        <p:tav tm="100000">
                                          <p:val>
                                            <p:strVal val="#ppt_x"/>
                                          </p:val>
                                        </p:tav>
                                      </p:tavLst>
                                    </p:anim>
                                    <p:anim calcmode="lin" valueType="num">
                                      <p:cBhvr>
                                        <p:cTn id="11" dur="1000" fill="hold"/>
                                        <p:tgtEl>
                                          <p:spTgt spid="1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0"/>
                                        </p:tgtEl>
                                        <p:attrNameLst>
                                          <p:attrName>ppt_y</p:attrName>
                                        </p:attrNameLst>
                                      </p:cBhvr>
                                      <p:tavLst>
                                        <p:tav tm="0">
                                          <p:val>
                                            <p:strVal val="#ppt_y"/>
                                          </p:val>
                                        </p:tav>
                                        <p:tav tm="100000">
                                          <p:val>
                                            <p:strVal val="#ppt_y"/>
                                          </p:val>
                                        </p:tav>
                                      </p:tavLst>
                                    </p:anim>
                                    <p:anim calcmode="lin" valueType="num">
                                      <p:cBhvr>
                                        <p:cTn id="17"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0"/>
                                        </p:tgtEl>
                                      </p:cBhvr>
                                    </p:animEffect>
                                  </p:childTnLst>
                                </p:cTn>
                              </p:par>
                            </p:childTnLst>
                          </p:cTn>
                        </p:par>
                        <p:par>
                          <p:cTn id="20" fill="hold">
                            <p:stCondLst>
                              <p:cond delay="1900"/>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childTnLst>
                                </p:cTn>
                              </p:par>
                              <p:par>
                                <p:cTn id="24" presetID="63" presetClass="path" presetSubtype="0" decel="50000" fill="hold" grpId="1" nodeType="withEffect">
                                  <p:stCondLst>
                                    <p:cond delay="0"/>
                                  </p:stCondLst>
                                  <p:iterate type="lt">
                                    <p:tmPct val="10000"/>
                                  </p:iterate>
                                  <p:childTnLst>
                                    <p:animMotion origin="layout" path="M -0.01562 -4.39679E-6 L 0.11094 -4.39679E-6 " pathEditMode="relative" rAng="0" ptsTypes="AA">
                                      <p:cBhvr>
                                        <p:cTn id="25" dur="750" spd="-100000" fill="hold"/>
                                        <p:tgtEl>
                                          <p:spTgt spid="15"/>
                                        </p:tgtEl>
                                        <p:attrNameLst>
                                          <p:attrName>ppt_x</p:attrName>
                                          <p:attrName>ppt_y</p:attrName>
                                        </p:attrNameLst>
                                      </p:cBhvr>
                                      <p:rCtr x="6319" y="0"/>
                                    </p:animMotion>
                                  </p:childTnLst>
                                </p:cTn>
                              </p:par>
                              <p:par>
                                <p:cTn id="26" presetID="35" presetClass="path" presetSubtype="0" accel="50000" decel="50000" fill="hold" grpId="2" nodeType="withEffect">
                                  <p:stCondLst>
                                    <p:cond delay="750"/>
                                  </p:stCondLst>
                                  <p:iterate type="lt">
                                    <p:tmPct val="10000"/>
                                  </p:iterate>
                                  <p:childTnLst>
                                    <p:animMotion origin="layout" path="M -0.01562 -4.39679E-6 L -4.72222E-6 -4.39679E-6 " pathEditMode="relative" rAng="0" ptsTypes="AA">
                                      <p:cBhvr>
                                        <p:cTn id="27" dur="750" fill="hold"/>
                                        <p:tgtEl>
                                          <p:spTgt spid="15"/>
                                        </p:tgtEl>
                                        <p:attrNameLst>
                                          <p:attrName>ppt_x</p:attrName>
                                          <p:attrName>ppt_y</p:attrName>
                                        </p:attrNameLst>
                                      </p:cBhvr>
                                      <p:rCtr x="781" y="0"/>
                                    </p:animMotion>
                                  </p:childTnLst>
                                </p:cTn>
                              </p:par>
                            </p:childTnLst>
                          </p:cTn>
                        </p:par>
                        <p:par>
                          <p:cTn id="28" fill="hold">
                            <p:stCondLst>
                              <p:cond delay="5125"/>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32" repeatCount="indefinite" fill="hold" display="0">
                  <p:stCondLst>
                    <p:cond delay="indefinite"/>
                  </p:stCondLst>
                  <p:endCondLst>
                    <p:cond evt="onStopAudio" delay="0">
                      <p:tgtEl>
                        <p:sldTgt/>
                      </p:tgtEl>
                    </p:cond>
                  </p:endCondLst>
                </p:cTn>
                <p:tgtEl>
                  <p:spTgt spid="2"/>
                </p:tgtEl>
              </p:cMediaNode>
            </p:audio>
          </p:childTnLst>
        </p:cTn>
      </p:par>
    </p:tnLst>
    <p:bldLst>
      <p:bldP spid="15" grpId="0"/>
      <p:bldP spid="15" grpId="1"/>
      <p:bldP spid="15" grpId="2"/>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55">
            <a:extLst>
              <a:ext uri="{FF2B5EF4-FFF2-40B4-BE49-F238E27FC236}">
                <a16:creationId xmlns:a16="http://schemas.microsoft.com/office/drawing/2014/main" id="{0E763EA2-7405-49FA-B9EC-00A25D3DF3DF}"/>
              </a:ext>
            </a:extLst>
          </p:cNvPr>
          <p:cNvSpPr/>
          <p:nvPr/>
        </p:nvSpPr>
        <p:spPr>
          <a:xfrm>
            <a:off x="3860324" y="2176142"/>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15" name="Group 59">
            <a:extLst>
              <a:ext uri="{FF2B5EF4-FFF2-40B4-BE49-F238E27FC236}">
                <a16:creationId xmlns:a16="http://schemas.microsoft.com/office/drawing/2014/main" id="{BACBFF5A-22C3-4318-A5B8-EC5DCAF53152}"/>
              </a:ext>
            </a:extLst>
          </p:cNvPr>
          <p:cNvGrpSpPr/>
          <p:nvPr/>
        </p:nvGrpSpPr>
        <p:grpSpPr>
          <a:xfrm>
            <a:off x="2369848" y="1976108"/>
            <a:ext cx="1202694" cy="646331"/>
            <a:chOff x="4928372" y="1811168"/>
            <a:chExt cx="978408" cy="525799"/>
          </a:xfrm>
        </p:grpSpPr>
        <p:sp>
          <p:nvSpPr>
            <p:cNvPr id="16" name="Pentagon 60">
              <a:extLst>
                <a:ext uri="{FF2B5EF4-FFF2-40B4-BE49-F238E27FC236}">
                  <a16:creationId xmlns:a16="http://schemas.microsoft.com/office/drawing/2014/main" id="{CB4B9554-0A21-4BE6-B83B-269BED5F9F69}"/>
                </a:ext>
              </a:extLst>
            </p:cNvPr>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17" name="TextBox 61">
              <a:extLst>
                <a:ext uri="{FF2B5EF4-FFF2-40B4-BE49-F238E27FC236}">
                  <a16:creationId xmlns:a16="http://schemas.microsoft.com/office/drawing/2014/main" id="{D9B5B5D0-DB2F-440A-A262-EE4940C1D4DE}"/>
                </a:ext>
              </a:extLst>
            </p:cNvPr>
            <p:cNvSpPr txBox="1"/>
            <p:nvPr/>
          </p:nvSpPr>
          <p:spPr>
            <a:xfrm>
              <a:off x="5037722" y="1811168"/>
              <a:ext cx="531015" cy="525799"/>
            </a:xfrm>
            <a:prstGeom prst="rect">
              <a:avLst/>
            </a:prstGeom>
            <a:noFill/>
          </p:spPr>
          <p:txBody>
            <a:bodyPr wrap="none" rtlCol="0">
              <a:spAutoFit/>
            </a:bodyPr>
            <a:lstStyle/>
            <a:p>
              <a:pPr algn="ctr"/>
              <a:r>
                <a:rPr lang="en-US" sz="3600" b="1" dirty="0">
                  <a:solidFill>
                    <a:schemeClr val="bg2"/>
                  </a:solidFill>
                  <a:cs typeface="+mn-ea"/>
                  <a:sym typeface="+mn-lt"/>
                </a:rPr>
                <a:t>01</a:t>
              </a:r>
              <a:endParaRPr lang="en-GB" sz="3600" b="1" dirty="0">
                <a:solidFill>
                  <a:schemeClr val="bg2"/>
                </a:solidFill>
                <a:cs typeface="+mn-ea"/>
                <a:sym typeface="+mn-lt"/>
              </a:endParaRPr>
            </a:p>
          </p:txBody>
        </p:sp>
      </p:grpSp>
      <p:grpSp>
        <p:nvGrpSpPr>
          <p:cNvPr id="18" name="Group 71">
            <a:extLst>
              <a:ext uri="{FF2B5EF4-FFF2-40B4-BE49-F238E27FC236}">
                <a16:creationId xmlns:a16="http://schemas.microsoft.com/office/drawing/2014/main" id="{64330719-5D6D-4B8E-A9AF-1DA3ABA0FB57}"/>
              </a:ext>
            </a:extLst>
          </p:cNvPr>
          <p:cNvGrpSpPr/>
          <p:nvPr/>
        </p:nvGrpSpPr>
        <p:grpSpPr>
          <a:xfrm>
            <a:off x="4148461" y="2018255"/>
            <a:ext cx="3119605" cy="880073"/>
            <a:chOff x="6662499" y="1796391"/>
            <a:chExt cx="4159474" cy="1173422"/>
          </a:xfrm>
        </p:grpSpPr>
        <p:sp>
          <p:nvSpPr>
            <p:cNvPr id="19" name="TextBox 72">
              <a:extLst>
                <a:ext uri="{FF2B5EF4-FFF2-40B4-BE49-F238E27FC236}">
                  <a16:creationId xmlns:a16="http://schemas.microsoft.com/office/drawing/2014/main" id="{69BF2D9D-765A-4E57-B80A-85463E4F1247}"/>
                </a:ext>
              </a:extLst>
            </p:cNvPr>
            <p:cNvSpPr txBox="1"/>
            <p:nvPr/>
          </p:nvSpPr>
          <p:spPr>
            <a:xfrm>
              <a:off x="6671998" y="1796391"/>
              <a:ext cx="2161276" cy="697622"/>
            </a:xfrm>
            <a:prstGeom prst="rect">
              <a:avLst/>
            </a:prstGeom>
            <a:noFill/>
          </p:spPr>
          <p:txBody>
            <a:bodyPr wrap="none" rtlCol="0">
              <a:spAutoFit/>
            </a:bodyPr>
            <a:lstStyle/>
            <a:p>
              <a:pPr defTabSz="685869">
                <a:defRPr/>
              </a:pPr>
              <a:r>
                <a:rPr lang="zh-CN" altLang="en-US" sz="2800" b="1" dirty="0">
                  <a:solidFill>
                    <a:schemeClr val="accent1"/>
                  </a:solidFill>
                  <a:latin typeface="微软雅黑" pitchFamily="34" charset="-122"/>
                  <a:ea typeface="微软雅黑" pitchFamily="34" charset="-122"/>
                </a:rPr>
                <a:t>项目介绍</a:t>
              </a:r>
              <a:endParaRPr lang="zh-CN" altLang="en-US" sz="2800" kern="0" dirty="0">
                <a:solidFill>
                  <a:schemeClr val="accent1"/>
                </a:solidFill>
                <a:latin typeface="微软雅黑" pitchFamily="34" charset="-122"/>
                <a:ea typeface="微软雅黑" pitchFamily="34" charset="-122"/>
              </a:endParaRPr>
            </a:p>
          </p:txBody>
        </p:sp>
        <p:sp>
          <p:nvSpPr>
            <p:cNvPr id="20" name="Rectangle 73">
              <a:extLst>
                <a:ext uri="{FF2B5EF4-FFF2-40B4-BE49-F238E27FC236}">
                  <a16:creationId xmlns:a16="http://schemas.microsoft.com/office/drawing/2014/main" id="{5648141B-14CF-472B-8D0D-2A257EE0C363}"/>
                </a:ext>
              </a:extLst>
            </p:cNvPr>
            <p:cNvSpPr/>
            <p:nvPr/>
          </p:nvSpPr>
          <p:spPr>
            <a:xfrm>
              <a:off x="6662499" y="2477367"/>
              <a:ext cx="4159474"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spTree>
    <p:custDataLst>
      <p:tags r:id="rId1"/>
    </p:custDataLst>
    <p:extLst>
      <p:ext uri="{BB962C8B-B14F-4D97-AF65-F5344CB8AC3E}">
        <p14:creationId xmlns:p14="http://schemas.microsoft.com/office/powerpoint/2010/main" val="101146620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20" name="Freeform 28"/>
          <p:cNvSpPr/>
          <p:nvPr/>
        </p:nvSpPr>
        <p:spPr bwMode="auto">
          <a:xfrm>
            <a:off x="5154613" y="3181593"/>
            <a:ext cx="914400" cy="539823"/>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a:solidFill>
              <a:schemeClr val="accent3"/>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lIns="68577" tIns="34289" rIns="68577" bIns="34289"/>
          <a:lstStyle/>
          <a:p>
            <a:endParaRPr lang="zh-CN" altLang="en-US" dirty="0"/>
          </a:p>
        </p:txBody>
      </p:sp>
      <p:sp>
        <p:nvSpPr>
          <p:cNvPr id="33821" name="Line 29"/>
          <p:cNvSpPr>
            <a:spLocks noChangeShapeType="1"/>
          </p:cNvSpPr>
          <p:nvPr/>
        </p:nvSpPr>
        <p:spPr bwMode="auto">
          <a:xfrm>
            <a:off x="5154613" y="1554184"/>
            <a:ext cx="914400" cy="0"/>
          </a:xfrm>
          <a:prstGeom prst="line">
            <a:avLst/>
          </a:prstGeom>
          <a:noFill/>
          <a:ln w="6350">
            <a:solidFill>
              <a:schemeClr val="accent1"/>
            </a:solidFill>
            <a:prstDash val="dash"/>
            <a:miter lim="800000"/>
            <a:tailEnd type="oval" w="sm" len="sm"/>
          </a:ln>
          <a:extLst>
            <a:ext uri="{909E8E84-426E-40DD-AFC4-6F175D3DCCD1}">
              <a14:hiddenFill xmlns:a14="http://schemas.microsoft.com/office/drawing/2010/main">
                <a:noFill/>
              </a14:hiddenFill>
            </a:ext>
          </a:extLst>
        </p:spPr>
        <p:txBody>
          <a:bodyPr lIns="68577" tIns="34289" rIns="68577" bIns="34289"/>
          <a:lstStyle/>
          <a:p>
            <a:endParaRPr lang="zh-CN" altLang="en-US" dirty="0"/>
          </a:p>
        </p:txBody>
      </p:sp>
      <p:sp>
        <p:nvSpPr>
          <p:cNvPr id="33822" name="Freeform 30"/>
          <p:cNvSpPr/>
          <p:nvPr/>
        </p:nvSpPr>
        <p:spPr bwMode="auto">
          <a:xfrm>
            <a:off x="5154613" y="2020972"/>
            <a:ext cx="914400" cy="346122"/>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a:solidFill>
              <a:schemeClr val="accent2"/>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lIns="68577" tIns="34289" rIns="68577" bIns="34289"/>
          <a:lstStyle/>
          <a:p>
            <a:endParaRPr lang="zh-CN" altLang="en-US" dirty="0"/>
          </a:p>
        </p:txBody>
      </p:sp>
      <p:grpSp>
        <p:nvGrpSpPr>
          <p:cNvPr id="2" name="Group 78"/>
          <p:cNvGrpSpPr/>
          <p:nvPr/>
        </p:nvGrpSpPr>
        <p:grpSpPr bwMode="auto">
          <a:xfrm>
            <a:off x="4572000" y="1190598"/>
            <a:ext cx="676275" cy="3394534"/>
            <a:chOff x="2880" y="712"/>
            <a:chExt cx="426" cy="2138"/>
          </a:xfrm>
        </p:grpSpPr>
        <p:sp>
          <p:nvSpPr>
            <p:cNvPr id="33825" name="Rectangle 33"/>
            <p:cNvSpPr>
              <a:spLocks noChangeArrowheads="1"/>
            </p:cNvSpPr>
            <p:nvPr/>
          </p:nvSpPr>
          <p:spPr bwMode="auto">
            <a:xfrm>
              <a:off x="2940" y="771"/>
              <a:ext cx="307" cy="1535"/>
            </a:xfrm>
            <a:prstGeom prst="rect">
              <a:avLst/>
            </a:prstGeom>
            <a:noFill/>
            <a:ln w="6350">
              <a:solidFill>
                <a:srgbClr val="5B7A1F"/>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33826" name="Freeform 34"/>
            <p:cNvSpPr/>
            <p:nvPr/>
          </p:nvSpPr>
          <p:spPr bwMode="auto">
            <a:xfrm>
              <a:off x="2940" y="771"/>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a:solidFill>
                <a:srgbClr val="5B7A1F"/>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33827" name="Freeform 35"/>
            <p:cNvSpPr/>
            <p:nvPr/>
          </p:nvSpPr>
          <p:spPr bwMode="auto">
            <a:xfrm>
              <a:off x="2940" y="2040"/>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a:solidFill>
                <a:srgbClr val="5B7A1F"/>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33828" name="Freeform 36"/>
            <p:cNvSpPr/>
            <p:nvPr/>
          </p:nvSpPr>
          <p:spPr bwMode="auto">
            <a:xfrm>
              <a:off x="2940" y="941"/>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a:solidFill>
                <a:srgbClr val="5B7A1F"/>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33829" name="Oval 37"/>
            <p:cNvSpPr>
              <a:spLocks noChangeArrowheads="1"/>
            </p:cNvSpPr>
            <p:nvPr/>
          </p:nvSpPr>
          <p:spPr bwMode="auto">
            <a:xfrm>
              <a:off x="2880" y="712"/>
              <a:ext cx="119" cy="119"/>
            </a:xfrm>
            <a:prstGeom prst="ellipse">
              <a:avLst/>
            </a:prstGeom>
            <a:solidFill>
              <a:schemeClr val="accent2"/>
            </a:solidFill>
            <a:ln>
              <a:solidFill>
                <a:schemeClr val="accent2"/>
              </a:solidFill>
            </a:ln>
          </p:spPr>
          <p:txBody>
            <a:bodyPr/>
            <a:lstStyle/>
            <a:p>
              <a:endParaRPr lang="zh-CN" altLang="en-US" dirty="0"/>
            </a:p>
          </p:txBody>
        </p:sp>
        <p:sp>
          <p:nvSpPr>
            <p:cNvPr id="33830" name="Oval 38"/>
            <p:cNvSpPr>
              <a:spLocks noChangeArrowheads="1"/>
            </p:cNvSpPr>
            <p:nvPr/>
          </p:nvSpPr>
          <p:spPr bwMode="auto">
            <a:xfrm>
              <a:off x="3023" y="1034"/>
              <a:ext cx="119" cy="117"/>
            </a:xfrm>
            <a:prstGeom prst="ellipse">
              <a:avLst/>
            </a:prstGeom>
            <a:solidFill>
              <a:schemeClr val="accent1"/>
            </a:solidFill>
            <a:ln>
              <a:solidFill>
                <a:schemeClr val="accent1"/>
              </a:solidFill>
            </a:ln>
          </p:spPr>
          <p:txBody>
            <a:bodyPr/>
            <a:lstStyle/>
            <a:p>
              <a:endParaRPr lang="zh-CN" altLang="en-US" dirty="0"/>
            </a:p>
          </p:txBody>
        </p:sp>
        <p:sp>
          <p:nvSpPr>
            <p:cNvPr id="33831" name="Oval 39"/>
            <p:cNvSpPr>
              <a:spLocks noChangeArrowheads="1"/>
            </p:cNvSpPr>
            <p:nvPr/>
          </p:nvSpPr>
          <p:spPr bwMode="auto">
            <a:xfrm>
              <a:off x="3023" y="1343"/>
              <a:ext cx="119" cy="118"/>
            </a:xfrm>
            <a:prstGeom prst="ellipse">
              <a:avLst/>
            </a:prstGeom>
            <a:solidFill>
              <a:schemeClr val="accent1"/>
            </a:solidFill>
            <a:ln>
              <a:solidFill>
                <a:schemeClr val="accent1"/>
              </a:solidFill>
            </a:ln>
          </p:spPr>
          <p:txBody>
            <a:bodyPr/>
            <a:lstStyle/>
            <a:p>
              <a:endParaRPr lang="zh-CN" altLang="en-US" dirty="0"/>
            </a:p>
          </p:txBody>
        </p:sp>
        <p:sp>
          <p:nvSpPr>
            <p:cNvPr id="33832" name="Oval 40"/>
            <p:cNvSpPr>
              <a:spLocks noChangeArrowheads="1"/>
            </p:cNvSpPr>
            <p:nvPr/>
          </p:nvSpPr>
          <p:spPr bwMode="auto">
            <a:xfrm>
              <a:off x="2880" y="1565"/>
              <a:ext cx="119" cy="118"/>
            </a:xfrm>
            <a:prstGeom prst="ellipse">
              <a:avLst/>
            </a:prstGeom>
            <a:solidFill>
              <a:schemeClr val="accent2"/>
            </a:solidFill>
            <a:ln>
              <a:solidFill>
                <a:schemeClr val="accent2"/>
              </a:solidFill>
            </a:ln>
          </p:spPr>
          <p:txBody>
            <a:bodyPr/>
            <a:lstStyle/>
            <a:p>
              <a:endParaRPr lang="zh-CN" altLang="en-US" dirty="0"/>
            </a:p>
          </p:txBody>
        </p:sp>
        <p:sp>
          <p:nvSpPr>
            <p:cNvPr id="33833" name="Oval 41"/>
            <p:cNvSpPr>
              <a:spLocks noChangeArrowheads="1"/>
            </p:cNvSpPr>
            <p:nvPr/>
          </p:nvSpPr>
          <p:spPr bwMode="auto">
            <a:xfrm>
              <a:off x="2992" y="1772"/>
              <a:ext cx="117" cy="117"/>
            </a:xfrm>
            <a:prstGeom prst="ellipse">
              <a:avLst/>
            </a:prstGeom>
            <a:solidFill>
              <a:schemeClr val="accent1"/>
            </a:solidFill>
            <a:ln>
              <a:solidFill>
                <a:schemeClr val="accent1"/>
              </a:solidFill>
            </a:ln>
          </p:spPr>
          <p:txBody>
            <a:bodyPr/>
            <a:lstStyle/>
            <a:p>
              <a:endParaRPr lang="zh-CN" altLang="en-US" dirty="0"/>
            </a:p>
          </p:txBody>
        </p:sp>
        <p:sp>
          <p:nvSpPr>
            <p:cNvPr id="33834" name="Oval 42"/>
            <p:cNvSpPr>
              <a:spLocks noChangeArrowheads="1"/>
            </p:cNvSpPr>
            <p:nvPr/>
          </p:nvSpPr>
          <p:spPr bwMode="auto">
            <a:xfrm>
              <a:off x="3190" y="1176"/>
              <a:ext cx="116" cy="118"/>
            </a:xfrm>
            <a:prstGeom prst="ellipse">
              <a:avLst/>
            </a:prstGeom>
            <a:solidFill>
              <a:schemeClr val="accent2"/>
            </a:solidFill>
            <a:ln>
              <a:solidFill>
                <a:schemeClr val="accent2"/>
              </a:solidFill>
            </a:ln>
          </p:spPr>
          <p:txBody>
            <a:bodyPr/>
            <a:lstStyle/>
            <a:p>
              <a:endParaRPr lang="zh-CN" altLang="en-US" dirty="0"/>
            </a:p>
          </p:txBody>
        </p:sp>
        <p:sp>
          <p:nvSpPr>
            <p:cNvPr id="33835" name="Oval 43"/>
            <p:cNvSpPr>
              <a:spLocks noChangeArrowheads="1"/>
            </p:cNvSpPr>
            <p:nvPr/>
          </p:nvSpPr>
          <p:spPr bwMode="auto">
            <a:xfrm>
              <a:off x="3190" y="1670"/>
              <a:ext cx="116" cy="117"/>
            </a:xfrm>
            <a:prstGeom prst="ellipse">
              <a:avLst/>
            </a:prstGeom>
            <a:solidFill>
              <a:schemeClr val="accent2"/>
            </a:solidFill>
            <a:ln>
              <a:solidFill>
                <a:schemeClr val="accent2"/>
              </a:solidFill>
            </a:ln>
          </p:spPr>
          <p:txBody>
            <a:bodyPr/>
            <a:lstStyle/>
            <a:p>
              <a:endParaRPr lang="zh-CN" altLang="en-US" dirty="0"/>
            </a:p>
          </p:txBody>
        </p:sp>
        <p:sp>
          <p:nvSpPr>
            <p:cNvPr id="33836" name="Oval 44"/>
            <p:cNvSpPr>
              <a:spLocks noChangeArrowheads="1"/>
            </p:cNvSpPr>
            <p:nvPr/>
          </p:nvSpPr>
          <p:spPr bwMode="auto">
            <a:xfrm>
              <a:off x="3009" y="1981"/>
              <a:ext cx="116" cy="118"/>
            </a:xfrm>
            <a:prstGeom prst="ellipse">
              <a:avLst/>
            </a:prstGeom>
            <a:solidFill>
              <a:schemeClr val="accent1"/>
            </a:solidFill>
            <a:ln>
              <a:solidFill>
                <a:schemeClr val="accent1"/>
              </a:solidFill>
            </a:ln>
          </p:spPr>
          <p:txBody>
            <a:bodyPr/>
            <a:lstStyle/>
            <a:p>
              <a:endParaRPr lang="zh-CN" altLang="en-US" dirty="0"/>
            </a:p>
          </p:txBody>
        </p:sp>
        <p:sp>
          <p:nvSpPr>
            <p:cNvPr id="33837" name="Oval 45"/>
            <p:cNvSpPr>
              <a:spLocks noChangeArrowheads="1"/>
            </p:cNvSpPr>
            <p:nvPr/>
          </p:nvSpPr>
          <p:spPr bwMode="auto">
            <a:xfrm>
              <a:off x="3190" y="712"/>
              <a:ext cx="116" cy="119"/>
            </a:xfrm>
            <a:prstGeom prst="ellipse">
              <a:avLst/>
            </a:prstGeom>
            <a:solidFill>
              <a:schemeClr val="accent2"/>
            </a:solidFill>
            <a:ln>
              <a:solidFill>
                <a:schemeClr val="accent2"/>
              </a:solidFill>
            </a:ln>
          </p:spPr>
          <p:txBody>
            <a:bodyPr/>
            <a:lstStyle/>
            <a:p>
              <a:endParaRPr lang="zh-CN" altLang="en-US" dirty="0"/>
            </a:p>
          </p:txBody>
        </p:sp>
        <p:sp>
          <p:nvSpPr>
            <p:cNvPr id="33838" name="Oval 46"/>
            <p:cNvSpPr>
              <a:spLocks noChangeArrowheads="1"/>
            </p:cNvSpPr>
            <p:nvPr/>
          </p:nvSpPr>
          <p:spPr bwMode="auto">
            <a:xfrm>
              <a:off x="3053" y="730"/>
              <a:ext cx="82" cy="83"/>
            </a:xfrm>
            <a:prstGeom prst="ellipse">
              <a:avLst/>
            </a:prstGeom>
            <a:solidFill>
              <a:schemeClr val="accent1"/>
            </a:solidFill>
            <a:ln>
              <a:solidFill>
                <a:schemeClr val="accent1"/>
              </a:solidFill>
            </a:ln>
          </p:spPr>
          <p:txBody>
            <a:bodyPr/>
            <a:lstStyle/>
            <a:p>
              <a:endParaRPr lang="zh-CN" altLang="en-US" dirty="0"/>
            </a:p>
          </p:txBody>
        </p:sp>
        <p:sp>
          <p:nvSpPr>
            <p:cNvPr id="33839" name="Oval 47"/>
            <p:cNvSpPr>
              <a:spLocks noChangeArrowheads="1"/>
            </p:cNvSpPr>
            <p:nvPr/>
          </p:nvSpPr>
          <p:spPr bwMode="auto">
            <a:xfrm>
              <a:off x="2880" y="2247"/>
              <a:ext cx="119" cy="118"/>
            </a:xfrm>
            <a:prstGeom prst="ellipse">
              <a:avLst/>
            </a:prstGeom>
            <a:solidFill>
              <a:schemeClr val="accent2"/>
            </a:solidFill>
            <a:ln>
              <a:solidFill>
                <a:schemeClr val="accent2"/>
              </a:solidFill>
            </a:ln>
          </p:spPr>
          <p:txBody>
            <a:bodyPr/>
            <a:lstStyle/>
            <a:p>
              <a:endParaRPr lang="zh-CN" altLang="en-US" dirty="0"/>
            </a:p>
          </p:txBody>
        </p:sp>
        <p:sp>
          <p:nvSpPr>
            <p:cNvPr id="33840" name="Oval 48"/>
            <p:cNvSpPr>
              <a:spLocks noChangeArrowheads="1"/>
            </p:cNvSpPr>
            <p:nvPr/>
          </p:nvSpPr>
          <p:spPr bwMode="auto">
            <a:xfrm>
              <a:off x="3190" y="2247"/>
              <a:ext cx="116" cy="118"/>
            </a:xfrm>
            <a:prstGeom prst="ellipse">
              <a:avLst/>
            </a:prstGeom>
            <a:solidFill>
              <a:schemeClr val="accent3"/>
            </a:solidFill>
            <a:ln>
              <a:solidFill>
                <a:schemeClr val="accent3"/>
              </a:solidFill>
            </a:ln>
          </p:spPr>
          <p:txBody>
            <a:bodyPr/>
            <a:lstStyle/>
            <a:p>
              <a:endParaRPr lang="zh-CN" altLang="en-US" dirty="0"/>
            </a:p>
          </p:txBody>
        </p:sp>
        <p:sp>
          <p:nvSpPr>
            <p:cNvPr id="33841" name="Oval 49"/>
            <p:cNvSpPr>
              <a:spLocks noChangeArrowheads="1"/>
            </p:cNvSpPr>
            <p:nvPr/>
          </p:nvSpPr>
          <p:spPr bwMode="auto">
            <a:xfrm>
              <a:off x="3053" y="2265"/>
              <a:ext cx="82" cy="82"/>
            </a:xfrm>
            <a:prstGeom prst="ellipse">
              <a:avLst/>
            </a:prstGeom>
            <a:solidFill>
              <a:schemeClr val="accent1"/>
            </a:solidFill>
            <a:ln>
              <a:solidFill>
                <a:schemeClr val="accent1"/>
              </a:solidFill>
            </a:ln>
          </p:spPr>
          <p:txBody>
            <a:bodyPr/>
            <a:lstStyle/>
            <a:p>
              <a:endParaRPr lang="zh-CN" altLang="en-US" dirty="0"/>
            </a:p>
          </p:txBody>
        </p:sp>
        <p:sp>
          <p:nvSpPr>
            <p:cNvPr id="33842" name="Oval 50"/>
            <p:cNvSpPr>
              <a:spLocks noChangeArrowheads="1"/>
            </p:cNvSpPr>
            <p:nvPr/>
          </p:nvSpPr>
          <p:spPr bwMode="auto">
            <a:xfrm>
              <a:off x="2880" y="939"/>
              <a:ext cx="83" cy="82"/>
            </a:xfrm>
            <a:prstGeom prst="ellipse">
              <a:avLst/>
            </a:prstGeom>
            <a:solidFill>
              <a:schemeClr val="accent1"/>
            </a:solidFill>
            <a:ln>
              <a:solidFill>
                <a:schemeClr val="accent1"/>
              </a:solidFill>
            </a:ln>
          </p:spPr>
          <p:txBody>
            <a:bodyPr/>
            <a:lstStyle/>
            <a:p>
              <a:endParaRPr lang="zh-CN" altLang="en-US" dirty="0"/>
            </a:p>
          </p:txBody>
        </p:sp>
        <p:sp>
          <p:nvSpPr>
            <p:cNvPr id="33843" name="Oval 51"/>
            <p:cNvSpPr>
              <a:spLocks noChangeArrowheads="1"/>
            </p:cNvSpPr>
            <p:nvPr/>
          </p:nvSpPr>
          <p:spPr bwMode="auto">
            <a:xfrm>
              <a:off x="2898" y="1245"/>
              <a:ext cx="83" cy="82"/>
            </a:xfrm>
            <a:prstGeom prst="ellipse">
              <a:avLst/>
            </a:prstGeom>
            <a:solidFill>
              <a:schemeClr val="accent2"/>
            </a:solidFill>
            <a:ln>
              <a:solidFill>
                <a:schemeClr val="accent2"/>
              </a:solidFill>
            </a:ln>
          </p:spPr>
          <p:txBody>
            <a:bodyPr/>
            <a:lstStyle/>
            <a:p>
              <a:endParaRPr lang="zh-CN" altLang="en-US" dirty="0"/>
            </a:p>
          </p:txBody>
        </p:sp>
        <p:sp>
          <p:nvSpPr>
            <p:cNvPr id="33844" name="Oval 52"/>
            <p:cNvSpPr>
              <a:spLocks noChangeArrowheads="1"/>
            </p:cNvSpPr>
            <p:nvPr/>
          </p:nvSpPr>
          <p:spPr bwMode="auto">
            <a:xfrm>
              <a:off x="2898" y="1893"/>
              <a:ext cx="83" cy="83"/>
            </a:xfrm>
            <a:prstGeom prst="ellipse">
              <a:avLst/>
            </a:prstGeom>
            <a:solidFill>
              <a:schemeClr val="accent1"/>
            </a:solidFill>
            <a:ln>
              <a:solidFill>
                <a:schemeClr val="accent1"/>
              </a:solidFill>
            </a:ln>
          </p:spPr>
          <p:txBody>
            <a:bodyPr/>
            <a:lstStyle/>
            <a:p>
              <a:endParaRPr lang="zh-CN" altLang="en-US" dirty="0"/>
            </a:p>
          </p:txBody>
        </p:sp>
        <p:sp>
          <p:nvSpPr>
            <p:cNvPr id="33845" name="Oval 53"/>
            <p:cNvSpPr>
              <a:spLocks noChangeArrowheads="1"/>
            </p:cNvSpPr>
            <p:nvPr/>
          </p:nvSpPr>
          <p:spPr bwMode="auto">
            <a:xfrm>
              <a:off x="3208" y="900"/>
              <a:ext cx="80" cy="82"/>
            </a:xfrm>
            <a:prstGeom prst="ellipse">
              <a:avLst/>
            </a:prstGeom>
            <a:solidFill>
              <a:schemeClr val="accent1"/>
            </a:solidFill>
            <a:ln>
              <a:solidFill>
                <a:schemeClr val="accent1"/>
              </a:solidFill>
            </a:ln>
          </p:spPr>
          <p:txBody>
            <a:bodyPr/>
            <a:lstStyle/>
            <a:p>
              <a:endParaRPr lang="zh-CN" altLang="en-US" dirty="0"/>
            </a:p>
          </p:txBody>
        </p:sp>
        <p:sp>
          <p:nvSpPr>
            <p:cNvPr id="33846" name="Oval 54"/>
            <p:cNvSpPr>
              <a:spLocks noChangeArrowheads="1"/>
            </p:cNvSpPr>
            <p:nvPr/>
          </p:nvSpPr>
          <p:spPr bwMode="auto">
            <a:xfrm>
              <a:off x="3208" y="1453"/>
              <a:ext cx="80" cy="82"/>
            </a:xfrm>
            <a:prstGeom prst="ellipse">
              <a:avLst/>
            </a:prstGeom>
            <a:solidFill>
              <a:schemeClr val="accent1"/>
            </a:solidFill>
            <a:ln>
              <a:solidFill>
                <a:schemeClr val="accent1"/>
              </a:solidFill>
            </a:ln>
          </p:spPr>
          <p:txBody>
            <a:bodyPr/>
            <a:lstStyle/>
            <a:p>
              <a:endParaRPr lang="zh-CN" altLang="en-US" dirty="0"/>
            </a:p>
          </p:txBody>
        </p:sp>
        <p:sp>
          <p:nvSpPr>
            <p:cNvPr id="33847" name="Oval 55"/>
            <p:cNvSpPr>
              <a:spLocks noChangeArrowheads="1"/>
            </p:cNvSpPr>
            <p:nvPr/>
          </p:nvSpPr>
          <p:spPr bwMode="auto">
            <a:xfrm>
              <a:off x="3208" y="2063"/>
              <a:ext cx="80" cy="82"/>
            </a:xfrm>
            <a:prstGeom prst="ellipse">
              <a:avLst/>
            </a:prstGeom>
            <a:solidFill>
              <a:schemeClr val="accent2"/>
            </a:solidFill>
            <a:ln>
              <a:solidFill>
                <a:schemeClr val="accent2"/>
              </a:solidFill>
            </a:ln>
          </p:spPr>
          <p:txBody>
            <a:bodyPr/>
            <a:lstStyle/>
            <a:p>
              <a:endParaRPr lang="zh-CN" altLang="en-US" dirty="0"/>
            </a:p>
          </p:txBody>
        </p:sp>
        <p:grpSp>
          <p:nvGrpSpPr>
            <p:cNvPr id="3" name="Group 56"/>
            <p:cNvGrpSpPr/>
            <p:nvPr/>
          </p:nvGrpSpPr>
          <p:grpSpPr bwMode="auto">
            <a:xfrm>
              <a:off x="2940" y="2431"/>
              <a:ext cx="307" cy="419"/>
              <a:chOff x="2963" y="2431"/>
              <a:chExt cx="307" cy="419"/>
            </a:xfrm>
          </p:grpSpPr>
          <p:sp>
            <p:nvSpPr>
              <p:cNvPr id="33849" name="Freeform 57"/>
              <p:cNvSpPr/>
              <p:nvPr/>
            </p:nvSpPr>
            <p:spPr bwMode="auto">
              <a:xfrm>
                <a:off x="3068" y="2715"/>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0" name="Freeform 58"/>
              <p:cNvSpPr/>
              <p:nvPr/>
            </p:nvSpPr>
            <p:spPr bwMode="auto">
              <a:xfrm>
                <a:off x="2963" y="2431"/>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rgbClr val="F0D6D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grpSp>
      </p:grpSp>
      <p:grpSp>
        <p:nvGrpSpPr>
          <p:cNvPr id="4" name="组合 4"/>
          <p:cNvGrpSpPr/>
          <p:nvPr/>
        </p:nvGrpSpPr>
        <p:grpSpPr>
          <a:xfrm>
            <a:off x="2552700" y="3653302"/>
            <a:ext cx="579120" cy="579198"/>
            <a:chOff x="5360" y="7669"/>
            <a:chExt cx="1216" cy="1216"/>
          </a:xfrm>
        </p:grpSpPr>
        <p:sp>
          <p:nvSpPr>
            <p:cNvPr id="33853" name="Oval 61"/>
            <p:cNvSpPr>
              <a:spLocks noChangeArrowheads="1"/>
            </p:cNvSpPr>
            <p:nvPr/>
          </p:nvSpPr>
          <p:spPr bwMode="auto">
            <a:xfrm>
              <a:off x="5360" y="7669"/>
              <a:ext cx="1217" cy="1217"/>
            </a:xfrm>
            <a:prstGeom prst="ellipse">
              <a:avLst/>
            </a:prstGeom>
            <a:solidFill>
              <a:schemeClr val="accent3"/>
            </a:solidFill>
            <a:ln>
              <a:solidFill>
                <a:schemeClr val="accent3"/>
              </a:solidFill>
            </a:ln>
            <a:effectLst>
              <a:outerShdw blurRad="63500" dist="63500" dir="2700000" algn="tl" rotWithShape="0">
                <a:prstClr val="black">
                  <a:alpha val="10000"/>
                </a:prstClr>
              </a:outerShdw>
            </a:effectLst>
          </p:spPr>
          <p:txBody>
            <a:bodyPr/>
            <a:lstStyle/>
            <a:p>
              <a:pPr algn="ctr"/>
              <a:endParaRPr lang="zh-CN" altLang="en-US" dirty="0">
                <a:solidFill>
                  <a:schemeClr val="bg1"/>
                </a:solidFill>
                <a:latin typeface="Impact" panose="020B0806030902050204" charset="0"/>
              </a:endParaRPr>
            </a:p>
          </p:txBody>
        </p:sp>
        <p:grpSp>
          <p:nvGrpSpPr>
            <p:cNvPr id="5" name="Group 62"/>
            <p:cNvGrpSpPr/>
            <p:nvPr/>
          </p:nvGrpSpPr>
          <p:grpSpPr bwMode="auto">
            <a:xfrm>
              <a:off x="5760" y="8002"/>
              <a:ext cx="423" cy="537"/>
              <a:chOff x="2234" y="2038"/>
              <a:chExt cx="127" cy="161"/>
            </a:xfrm>
          </p:grpSpPr>
          <p:sp>
            <p:nvSpPr>
              <p:cNvPr id="33855" name="Freeform 63"/>
              <p:cNvSpPr/>
              <p:nvPr/>
            </p:nvSpPr>
            <p:spPr bwMode="auto">
              <a:xfrm>
                <a:off x="2234" y="2038"/>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6" name="Freeform 64"/>
              <p:cNvSpPr/>
              <p:nvPr/>
            </p:nvSpPr>
            <p:spPr bwMode="auto">
              <a:xfrm>
                <a:off x="2313" y="2132"/>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7" name="Freeform 65"/>
              <p:cNvSpPr>
                <a:spLocks noEditPoints="1"/>
              </p:cNvSpPr>
              <p:nvPr/>
            </p:nvSpPr>
            <p:spPr bwMode="auto">
              <a:xfrm>
                <a:off x="2279" y="2071"/>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8" name="Freeform 66"/>
              <p:cNvSpPr/>
              <p:nvPr/>
            </p:nvSpPr>
            <p:spPr bwMode="auto">
              <a:xfrm>
                <a:off x="2257" y="2084"/>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9" name="Freeform 67"/>
              <p:cNvSpPr/>
              <p:nvPr/>
            </p:nvSpPr>
            <p:spPr bwMode="auto">
              <a:xfrm>
                <a:off x="2257" y="2110"/>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grpSp>
      </p:grpSp>
      <p:grpSp>
        <p:nvGrpSpPr>
          <p:cNvPr id="6" name="组合 2"/>
          <p:cNvGrpSpPr/>
          <p:nvPr/>
        </p:nvGrpSpPr>
        <p:grpSpPr>
          <a:xfrm>
            <a:off x="1619250" y="3653302"/>
            <a:ext cx="579120" cy="579198"/>
            <a:chOff x="3400" y="7669"/>
            <a:chExt cx="1216" cy="1216"/>
          </a:xfrm>
        </p:grpSpPr>
        <p:sp>
          <p:nvSpPr>
            <p:cNvPr id="33852" name="Oval 60"/>
            <p:cNvSpPr>
              <a:spLocks noChangeArrowheads="1"/>
            </p:cNvSpPr>
            <p:nvPr/>
          </p:nvSpPr>
          <p:spPr bwMode="auto">
            <a:xfrm>
              <a:off x="3400" y="7669"/>
              <a:ext cx="1217" cy="1217"/>
            </a:xfrm>
            <a:prstGeom prst="ellipse">
              <a:avLst/>
            </a:prstGeom>
            <a:solidFill>
              <a:schemeClr val="accent2"/>
            </a:solidFill>
            <a:ln>
              <a:solidFill>
                <a:schemeClr val="accent2"/>
              </a:solidFill>
            </a:ln>
            <a:effectLst>
              <a:outerShdw blurRad="63500" dist="63500" dir="2700000" algn="tl" rotWithShape="0">
                <a:prstClr val="black">
                  <a:alpha val="10000"/>
                </a:prstClr>
              </a:outerShdw>
            </a:effectLst>
          </p:spPr>
          <p:txBody>
            <a:bodyPr/>
            <a:lstStyle/>
            <a:p>
              <a:pPr algn="ctr"/>
              <a:endParaRPr lang="zh-CN" altLang="en-US" dirty="0">
                <a:solidFill>
                  <a:schemeClr val="bg1"/>
                </a:solidFill>
                <a:latin typeface="Impact" panose="020B0806030902050204" charset="0"/>
              </a:endParaRPr>
            </a:p>
          </p:txBody>
        </p:sp>
        <p:grpSp>
          <p:nvGrpSpPr>
            <p:cNvPr id="7" name="Group 68"/>
            <p:cNvGrpSpPr/>
            <p:nvPr/>
          </p:nvGrpSpPr>
          <p:grpSpPr bwMode="auto">
            <a:xfrm>
              <a:off x="3737" y="8032"/>
              <a:ext cx="543" cy="543"/>
              <a:chOff x="1714" y="2038"/>
              <a:chExt cx="163" cy="163"/>
            </a:xfrm>
            <a:solidFill>
              <a:schemeClr val="tx1">
                <a:lumMod val="85000"/>
                <a:lumOff val="15000"/>
              </a:schemeClr>
            </a:solidFill>
          </p:grpSpPr>
          <p:sp>
            <p:nvSpPr>
              <p:cNvPr id="33861" name="Freeform 69"/>
              <p:cNvSpPr>
                <a:spLocks noEditPoints="1"/>
              </p:cNvSpPr>
              <p:nvPr/>
            </p:nvSpPr>
            <p:spPr bwMode="auto">
              <a:xfrm>
                <a:off x="1714" y="2038"/>
                <a:ext cx="163" cy="163"/>
              </a:xfrm>
              <a:custGeom>
                <a:avLst/>
                <a:gdLst>
                  <a:gd name="T0" fmla="*/ 96 w 99"/>
                  <a:gd name="T1" fmla="*/ 39 h 99"/>
                  <a:gd name="T2" fmla="*/ 86 w 99"/>
                  <a:gd name="T3" fmla="*/ 33 h 99"/>
                  <a:gd name="T4" fmla="*/ 89 w 99"/>
                  <a:gd name="T5" fmla="*/ 21 h 99"/>
                  <a:gd name="T6" fmla="*/ 75 w 99"/>
                  <a:gd name="T7" fmla="*/ 10 h 99"/>
                  <a:gd name="T8" fmla="*/ 63 w 99"/>
                  <a:gd name="T9" fmla="*/ 12 h 99"/>
                  <a:gd name="T10" fmla="*/ 57 w 99"/>
                  <a:gd name="T11" fmla="*/ 1 h 99"/>
                  <a:gd name="T12" fmla="*/ 39 w 99"/>
                  <a:gd name="T13" fmla="*/ 4 h 99"/>
                  <a:gd name="T14" fmla="*/ 32 w 99"/>
                  <a:gd name="T15" fmla="*/ 13 h 99"/>
                  <a:gd name="T16" fmla="*/ 20 w 99"/>
                  <a:gd name="T17" fmla="*/ 10 h 99"/>
                  <a:gd name="T18" fmla="*/ 9 w 99"/>
                  <a:gd name="T19" fmla="*/ 25 h 99"/>
                  <a:gd name="T20" fmla="*/ 11 w 99"/>
                  <a:gd name="T21" fmla="*/ 36 h 99"/>
                  <a:gd name="T22" fmla="*/ 1 w 99"/>
                  <a:gd name="T23" fmla="*/ 43 h 99"/>
                  <a:gd name="T24" fmla="*/ 1 w 99"/>
                  <a:gd name="T25" fmla="*/ 58 h 99"/>
                  <a:gd name="T26" fmla="*/ 11 w 99"/>
                  <a:gd name="T27" fmla="*/ 64 h 99"/>
                  <a:gd name="T28" fmla="*/ 9 w 99"/>
                  <a:gd name="T29" fmla="*/ 75 h 99"/>
                  <a:gd name="T30" fmla="*/ 20 w 99"/>
                  <a:gd name="T31" fmla="*/ 90 h 99"/>
                  <a:gd name="T32" fmla="*/ 32 w 99"/>
                  <a:gd name="T33" fmla="*/ 87 h 99"/>
                  <a:gd name="T34" fmla="*/ 39 w 99"/>
                  <a:gd name="T35" fmla="*/ 96 h 99"/>
                  <a:gd name="T36" fmla="*/ 50 w 99"/>
                  <a:gd name="T37" fmla="*/ 99 h 99"/>
                  <a:gd name="T38" fmla="*/ 61 w 99"/>
                  <a:gd name="T39" fmla="*/ 96 h 99"/>
                  <a:gd name="T40" fmla="*/ 67 w 99"/>
                  <a:gd name="T41" fmla="*/ 87 h 99"/>
                  <a:gd name="T42" fmla="*/ 79 w 99"/>
                  <a:gd name="T43" fmla="*/ 90 h 99"/>
                  <a:gd name="T44" fmla="*/ 90 w 99"/>
                  <a:gd name="T45" fmla="*/ 75 h 99"/>
                  <a:gd name="T46" fmla="*/ 88 w 99"/>
                  <a:gd name="T47" fmla="*/ 64 h 99"/>
                  <a:gd name="T48" fmla="*/ 98 w 99"/>
                  <a:gd name="T49" fmla="*/ 58 h 99"/>
                  <a:gd name="T50" fmla="*/ 98 w 99"/>
                  <a:gd name="T51" fmla="*/ 43 h 99"/>
                  <a:gd name="T52" fmla="*/ 83 w 99"/>
                  <a:gd name="T53" fmla="*/ 56 h 99"/>
                  <a:gd name="T54" fmla="*/ 78 w 99"/>
                  <a:gd name="T55" fmla="*/ 65 h 99"/>
                  <a:gd name="T56" fmla="*/ 81 w 99"/>
                  <a:gd name="T57" fmla="*/ 76 h 99"/>
                  <a:gd name="T58" fmla="*/ 69 w 99"/>
                  <a:gd name="T59" fmla="*/ 78 h 99"/>
                  <a:gd name="T60" fmla="*/ 59 w 99"/>
                  <a:gd name="T61" fmla="*/ 81 h 99"/>
                  <a:gd name="T62" fmla="*/ 53 w 99"/>
                  <a:gd name="T63" fmla="*/ 91 h 99"/>
                  <a:gd name="T64" fmla="*/ 43 w 99"/>
                  <a:gd name="T65" fmla="*/ 83 h 99"/>
                  <a:gd name="T66" fmla="*/ 34 w 99"/>
                  <a:gd name="T67" fmla="*/ 78 h 99"/>
                  <a:gd name="T68" fmla="*/ 24 w 99"/>
                  <a:gd name="T69" fmla="*/ 81 h 99"/>
                  <a:gd name="T70" fmla="*/ 22 w 99"/>
                  <a:gd name="T71" fmla="*/ 69 h 99"/>
                  <a:gd name="T72" fmla="*/ 19 w 99"/>
                  <a:gd name="T73" fmla="*/ 59 h 99"/>
                  <a:gd name="T74" fmla="*/ 9 w 99"/>
                  <a:gd name="T75" fmla="*/ 54 h 99"/>
                  <a:gd name="T76" fmla="*/ 9 w 99"/>
                  <a:gd name="T77" fmla="*/ 46 h 99"/>
                  <a:gd name="T78" fmla="*/ 19 w 99"/>
                  <a:gd name="T79" fmla="*/ 41 h 99"/>
                  <a:gd name="T80" fmla="*/ 22 w 99"/>
                  <a:gd name="T81" fmla="*/ 31 h 99"/>
                  <a:gd name="T82" fmla="*/ 24 w 99"/>
                  <a:gd name="T83" fmla="*/ 19 h 99"/>
                  <a:gd name="T84" fmla="*/ 34 w 99"/>
                  <a:gd name="T85" fmla="*/ 22 h 99"/>
                  <a:gd name="T86" fmla="*/ 43 w 99"/>
                  <a:gd name="T87" fmla="*/ 17 h 99"/>
                  <a:gd name="T88" fmla="*/ 53 w 99"/>
                  <a:gd name="T89" fmla="*/ 9 h 99"/>
                  <a:gd name="T90" fmla="*/ 59 w 99"/>
                  <a:gd name="T91" fmla="*/ 19 h 99"/>
                  <a:gd name="T92" fmla="*/ 69 w 99"/>
                  <a:gd name="T93" fmla="*/ 22 h 99"/>
                  <a:gd name="T94" fmla="*/ 81 w 99"/>
                  <a:gd name="T95" fmla="*/ 24 h 99"/>
                  <a:gd name="T96" fmla="*/ 78 w 99"/>
                  <a:gd name="T97" fmla="*/ 35 h 99"/>
                  <a:gd name="T98" fmla="*/ 83 w 99"/>
                  <a:gd name="T99" fmla="*/ 44 h 99"/>
                  <a:gd name="T100" fmla="*/ 91 w 99"/>
                  <a:gd name="T101"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9">
                    <a:moveTo>
                      <a:pt x="98" y="43"/>
                    </a:moveTo>
                    <a:cubicBezTo>
                      <a:pt x="98" y="41"/>
                      <a:pt x="97" y="40"/>
                      <a:pt x="96" y="39"/>
                    </a:cubicBezTo>
                    <a:cubicBezTo>
                      <a:pt x="88" y="36"/>
                      <a:pt x="88" y="36"/>
                      <a:pt x="88" y="36"/>
                    </a:cubicBezTo>
                    <a:cubicBezTo>
                      <a:pt x="87" y="35"/>
                      <a:pt x="87" y="34"/>
                      <a:pt x="86" y="33"/>
                    </a:cubicBezTo>
                    <a:cubicBezTo>
                      <a:pt x="90" y="25"/>
                      <a:pt x="90" y="25"/>
                      <a:pt x="90" y="25"/>
                    </a:cubicBezTo>
                    <a:cubicBezTo>
                      <a:pt x="91" y="24"/>
                      <a:pt x="90" y="22"/>
                      <a:pt x="89" y="21"/>
                    </a:cubicBezTo>
                    <a:cubicBezTo>
                      <a:pt x="86" y="17"/>
                      <a:pt x="83" y="13"/>
                      <a:pt x="79" y="10"/>
                    </a:cubicBezTo>
                    <a:cubicBezTo>
                      <a:pt x="78" y="9"/>
                      <a:pt x="76" y="9"/>
                      <a:pt x="75" y="10"/>
                    </a:cubicBezTo>
                    <a:cubicBezTo>
                      <a:pt x="67" y="13"/>
                      <a:pt x="67" y="13"/>
                      <a:pt x="67" y="13"/>
                    </a:cubicBezTo>
                    <a:cubicBezTo>
                      <a:pt x="66" y="13"/>
                      <a:pt x="65" y="12"/>
                      <a:pt x="63" y="12"/>
                    </a:cubicBezTo>
                    <a:cubicBezTo>
                      <a:pt x="61" y="4"/>
                      <a:pt x="61" y="4"/>
                      <a:pt x="61" y="4"/>
                    </a:cubicBezTo>
                    <a:cubicBezTo>
                      <a:pt x="60" y="2"/>
                      <a:pt x="59" y="1"/>
                      <a:pt x="57" y="1"/>
                    </a:cubicBezTo>
                    <a:cubicBezTo>
                      <a:pt x="52" y="0"/>
                      <a:pt x="48" y="0"/>
                      <a:pt x="42" y="1"/>
                    </a:cubicBezTo>
                    <a:cubicBezTo>
                      <a:pt x="41" y="1"/>
                      <a:pt x="39" y="2"/>
                      <a:pt x="39" y="4"/>
                    </a:cubicBezTo>
                    <a:cubicBezTo>
                      <a:pt x="36" y="12"/>
                      <a:pt x="36" y="12"/>
                      <a:pt x="36" y="12"/>
                    </a:cubicBezTo>
                    <a:cubicBezTo>
                      <a:pt x="35" y="12"/>
                      <a:pt x="33" y="13"/>
                      <a:pt x="32" y="13"/>
                    </a:cubicBezTo>
                    <a:cubicBezTo>
                      <a:pt x="25" y="10"/>
                      <a:pt x="25" y="10"/>
                      <a:pt x="25" y="10"/>
                    </a:cubicBezTo>
                    <a:cubicBezTo>
                      <a:pt x="23" y="9"/>
                      <a:pt x="22" y="9"/>
                      <a:pt x="20" y="10"/>
                    </a:cubicBezTo>
                    <a:cubicBezTo>
                      <a:pt x="16" y="13"/>
                      <a:pt x="13" y="17"/>
                      <a:pt x="10" y="21"/>
                    </a:cubicBezTo>
                    <a:cubicBezTo>
                      <a:pt x="9" y="22"/>
                      <a:pt x="9" y="24"/>
                      <a:pt x="9" y="25"/>
                    </a:cubicBezTo>
                    <a:cubicBezTo>
                      <a:pt x="13" y="33"/>
                      <a:pt x="13" y="33"/>
                      <a:pt x="13" y="33"/>
                    </a:cubicBezTo>
                    <a:cubicBezTo>
                      <a:pt x="12" y="34"/>
                      <a:pt x="12" y="35"/>
                      <a:pt x="11" y="36"/>
                    </a:cubicBezTo>
                    <a:cubicBezTo>
                      <a:pt x="4" y="39"/>
                      <a:pt x="4" y="39"/>
                      <a:pt x="4" y="39"/>
                    </a:cubicBezTo>
                    <a:cubicBezTo>
                      <a:pt x="2" y="40"/>
                      <a:pt x="1" y="41"/>
                      <a:pt x="1" y="43"/>
                    </a:cubicBezTo>
                    <a:cubicBezTo>
                      <a:pt x="0" y="45"/>
                      <a:pt x="0" y="48"/>
                      <a:pt x="0" y="50"/>
                    </a:cubicBezTo>
                    <a:cubicBezTo>
                      <a:pt x="0" y="52"/>
                      <a:pt x="0" y="55"/>
                      <a:pt x="1" y="58"/>
                    </a:cubicBezTo>
                    <a:cubicBezTo>
                      <a:pt x="1" y="59"/>
                      <a:pt x="2" y="60"/>
                      <a:pt x="4" y="61"/>
                    </a:cubicBezTo>
                    <a:cubicBezTo>
                      <a:pt x="11" y="64"/>
                      <a:pt x="11" y="64"/>
                      <a:pt x="11" y="64"/>
                    </a:cubicBezTo>
                    <a:cubicBezTo>
                      <a:pt x="12" y="65"/>
                      <a:pt x="12" y="66"/>
                      <a:pt x="13" y="67"/>
                    </a:cubicBezTo>
                    <a:cubicBezTo>
                      <a:pt x="9" y="75"/>
                      <a:pt x="9" y="75"/>
                      <a:pt x="9" y="75"/>
                    </a:cubicBezTo>
                    <a:cubicBezTo>
                      <a:pt x="9" y="76"/>
                      <a:pt x="9" y="78"/>
                      <a:pt x="10" y="79"/>
                    </a:cubicBezTo>
                    <a:cubicBezTo>
                      <a:pt x="13" y="83"/>
                      <a:pt x="16" y="87"/>
                      <a:pt x="20" y="90"/>
                    </a:cubicBezTo>
                    <a:cubicBezTo>
                      <a:pt x="22" y="91"/>
                      <a:pt x="23" y="91"/>
                      <a:pt x="25" y="90"/>
                    </a:cubicBezTo>
                    <a:cubicBezTo>
                      <a:pt x="32" y="87"/>
                      <a:pt x="32" y="87"/>
                      <a:pt x="32" y="87"/>
                    </a:cubicBezTo>
                    <a:cubicBezTo>
                      <a:pt x="33" y="87"/>
                      <a:pt x="35" y="88"/>
                      <a:pt x="36" y="88"/>
                    </a:cubicBezTo>
                    <a:cubicBezTo>
                      <a:pt x="39" y="96"/>
                      <a:pt x="39" y="96"/>
                      <a:pt x="39" y="96"/>
                    </a:cubicBezTo>
                    <a:cubicBezTo>
                      <a:pt x="39" y="98"/>
                      <a:pt x="41" y="99"/>
                      <a:pt x="42" y="99"/>
                    </a:cubicBezTo>
                    <a:cubicBezTo>
                      <a:pt x="45" y="99"/>
                      <a:pt x="47" y="99"/>
                      <a:pt x="50" y="99"/>
                    </a:cubicBezTo>
                    <a:cubicBezTo>
                      <a:pt x="52" y="99"/>
                      <a:pt x="54" y="99"/>
                      <a:pt x="57" y="99"/>
                    </a:cubicBezTo>
                    <a:cubicBezTo>
                      <a:pt x="59" y="99"/>
                      <a:pt x="60" y="98"/>
                      <a:pt x="61" y="96"/>
                    </a:cubicBezTo>
                    <a:cubicBezTo>
                      <a:pt x="63" y="88"/>
                      <a:pt x="63" y="88"/>
                      <a:pt x="63" y="88"/>
                    </a:cubicBezTo>
                    <a:cubicBezTo>
                      <a:pt x="65" y="88"/>
                      <a:pt x="66" y="87"/>
                      <a:pt x="67" y="87"/>
                    </a:cubicBezTo>
                    <a:cubicBezTo>
                      <a:pt x="75" y="90"/>
                      <a:pt x="75" y="90"/>
                      <a:pt x="75" y="90"/>
                    </a:cubicBezTo>
                    <a:cubicBezTo>
                      <a:pt x="76" y="91"/>
                      <a:pt x="78" y="91"/>
                      <a:pt x="79" y="90"/>
                    </a:cubicBezTo>
                    <a:cubicBezTo>
                      <a:pt x="83" y="87"/>
                      <a:pt x="87" y="83"/>
                      <a:pt x="89" y="79"/>
                    </a:cubicBezTo>
                    <a:cubicBezTo>
                      <a:pt x="90" y="78"/>
                      <a:pt x="91" y="76"/>
                      <a:pt x="90" y="75"/>
                    </a:cubicBezTo>
                    <a:cubicBezTo>
                      <a:pt x="86" y="67"/>
                      <a:pt x="86" y="67"/>
                      <a:pt x="86" y="67"/>
                    </a:cubicBezTo>
                    <a:cubicBezTo>
                      <a:pt x="87" y="66"/>
                      <a:pt x="87" y="65"/>
                      <a:pt x="88" y="64"/>
                    </a:cubicBezTo>
                    <a:cubicBezTo>
                      <a:pt x="96" y="61"/>
                      <a:pt x="96" y="61"/>
                      <a:pt x="96" y="61"/>
                    </a:cubicBezTo>
                    <a:cubicBezTo>
                      <a:pt x="97" y="60"/>
                      <a:pt x="98" y="59"/>
                      <a:pt x="98" y="58"/>
                    </a:cubicBezTo>
                    <a:cubicBezTo>
                      <a:pt x="99" y="55"/>
                      <a:pt x="99" y="52"/>
                      <a:pt x="99" y="50"/>
                    </a:cubicBezTo>
                    <a:cubicBezTo>
                      <a:pt x="99" y="48"/>
                      <a:pt x="99" y="45"/>
                      <a:pt x="98" y="43"/>
                    </a:cubicBezTo>
                    <a:moveTo>
                      <a:pt x="90" y="54"/>
                    </a:moveTo>
                    <a:cubicBezTo>
                      <a:pt x="83" y="56"/>
                      <a:pt x="83" y="56"/>
                      <a:pt x="83" y="56"/>
                    </a:cubicBezTo>
                    <a:cubicBezTo>
                      <a:pt x="82" y="57"/>
                      <a:pt x="81" y="58"/>
                      <a:pt x="80" y="59"/>
                    </a:cubicBezTo>
                    <a:cubicBezTo>
                      <a:pt x="80" y="61"/>
                      <a:pt x="79" y="63"/>
                      <a:pt x="78" y="65"/>
                    </a:cubicBezTo>
                    <a:cubicBezTo>
                      <a:pt x="77" y="67"/>
                      <a:pt x="77" y="68"/>
                      <a:pt x="78" y="69"/>
                    </a:cubicBezTo>
                    <a:cubicBezTo>
                      <a:pt x="81" y="76"/>
                      <a:pt x="81" y="76"/>
                      <a:pt x="81" y="76"/>
                    </a:cubicBezTo>
                    <a:cubicBezTo>
                      <a:pt x="80" y="78"/>
                      <a:pt x="78" y="80"/>
                      <a:pt x="76" y="81"/>
                    </a:cubicBezTo>
                    <a:cubicBezTo>
                      <a:pt x="69" y="78"/>
                      <a:pt x="69" y="78"/>
                      <a:pt x="69" y="78"/>
                    </a:cubicBezTo>
                    <a:cubicBezTo>
                      <a:pt x="68" y="78"/>
                      <a:pt x="66" y="78"/>
                      <a:pt x="65" y="78"/>
                    </a:cubicBezTo>
                    <a:cubicBezTo>
                      <a:pt x="63" y="79"/>
                      <a:pt x="61" y="80"/>
                      <a:pt x="59" y="81"/>
                    </a:cubicBezTo>
                    <a:cubicBezTo>
                      <a:pt x="57" y="81"/>
                      <a:pt x="56" y="82"/>
                      <a:pt x="56" y="83"/>
                    </a:cubicBezTo>
                    <a:cubicBezTo>
                      <a:pt x="53" y="91"/>
                      <a:pt x="53" y="91"/>
                      <a:pt x="53" y="91"/>
                    </a:cubicBezTo>
                    <a:cubicBezTo>
                      <a:pt x="51" y="91"/>
                      <a:pt x="49" y="91"/>
                      <a:pt x="46" y="91"/>
                    </a:cubicBezTo>
                    <a:cubicBezTo>
                      <a:pt x="43" y="83"/>
                      <a:pt x="43" y="83"/>
                      <a:pt x="43" y="83"/>
                    </a:cubicBezTo>
                    <a:cubicBezTo>
                      <a:pt x="43" y="82"/>
                      <a:pt x="42" y="81"/>
                      <a:pt x="41" y="81"/>
                    </a:cubicBezTo>
                    <a:cubicBezTo>
                      <a:pt x="38" y="80"/>
                      <a:pt x="36" y="79"/>
                      <a:pt x="34" y="78"/>
                    </a:cubicBezTo>
                    <a:cubicBezTo>
                      <a:pt x="33" y="78"/>
                      <a:pt x="32" y="78"/>
                      <a:pt x="30" y="78"/>
                    </a:cubicBezTo>
                    <a:cubicBezTo>
                      <a:pt x="24" y="81"/>
                      <a:pt x="24" y="81"/>
                      <a:pt x="24" y="81"/>
                    </a:cubicBezTo>
                    <a:cubicBezTo>
                      <a:pt x="22" y="80"/>
                      <a:pt x="20" y="78"/>
                      <a:pt x="18" y="76"/>
                    </a:cubicBezTo>
                    <a:cubicBezTo>
                      <a:pt x="22" y="69"/>
                      <a:pt x="22" y="69"/>
                      <a:pt x="22" y="69"/>
                    </a:cubicBezTo>
                    <a:cubicBezTo>
                      <a:pt x="22" y="68"/>
                      <a:pt x="22" y="67"/>
                      <a:pt x="21" y="65"/>
                    </a:cubicBezTo>
                    <a:cubicBezTo>
                      <a:pt x="20" y="63"/>
                      <a:pt x="20" y="61"/>
                      <a:pt x="19" y="59"/>
                    </a:cubicBezTo>
                    <a:cubicBezTo>
                      <a:pt x="18" y="58"/>
                      <a:pt x="17" y="57"/>
                      <a:pt x="16" y="56"/>
                    </a:cubicBezTo>
                    <a:cubicBezTo>
                      <a:pt x="9" y="54"/>
                      <a:pt x="9" y="54"/>
                      <a:pt x="9" y="54"/>
                    </a:cubicBezTo>
                    <a:cubicBezTo>
                      <a:pt x="9" y="52"/>
                      <a:pt x="9" y="51"/>
                      <a:pt x="9" y="50"/>
                    </a:cubicBezTo>
                    <a:cubicBezTo>
                      <a:pt x="9" y="49"/>
                      <a:pt x="9" y="48"/>
                      <a:pt x="9" y="46"/>
                    </a:cubicBezTo>
                    <a:cubicBezTo>
                      <a:pt x="16" y="44"/>
                      <a:pt x="16" y="44"/>
                      <a:pt x="16" y="44"/>
                    </a:cubicBezTo>
                    <a:cubicBezTo>
                      <a:pt x="17" y="43"/>
                      <a:pt x="18" y="42"/>
                      <a:pt x="19" y="41"/>
                    </a:cubicBezTo>
                    <a:cubicBezTo>
                      <a:pt x="20" y="39"/>
                      <a:pt x="20" y="37"/>
                      <a:pt x="21" y="35"/>
                    </a:cubicBezTo>
                    <a:cubicBezTo>
                      <a:pt x="22" y="33"/>
                      <a:pt x="22" y="32"/>
                      <a:pt x="22" y="31"/>
                    </a:cubicBezTo>
                    <a:cubicBezTo>
                      <a:pt x="18" y="24"/>
                      <a:pt x="18" y="24"/>
                      <a:pt x="18" y="24"/>
                    </a:cubicBezTo>
                    <a:cubicBezTo>
                      <a:pt x="20" y="22"/>
                      <a:pt x="22" y="20"/>
                      <a:pt x="24" y="19"/>
                    </a:cubicBezTo>
                    <a:cubicBezTo>
                      <a:pt x="30" y="22"/>
                      <a:pt x="30" y="22"/>
                      <a:pt x="30" y="22"/>
                    </a:cubicBezTo>
                    <a:cubicBezTo>
                      <a:pt x="32" y="22"/>
                      <a:pt x="33" y="22"/>
                      <a:pt x="34" y="22"/>
                    </a:cubicBezTo>
                    <a:cubicBezTo>
                      <a:pt x="36" y="21"/>
                      <a:pt x="38" y="20"/>
                      <a:pt x="41" y="19"/>
                    </a:cubicBezTo>
                    <a:cubicBezTo>
                      <a:pt x="42" y="19"/>
                      <a:pt x="43" y="18"/>
                      <a:pt x="43" y="17"/>
                    </a:cubicBezTo>
                    <a:cubicBezTo>
                      <a:pt x="46" y="9"/>
                      <a:pt x="46" y="9"/>
                      <a:pt x="46" y="9"/>
                    </a:cubicBezTo>
                    <a:cubicBezTo>
                      <a:pt x="49" y="9"/>
                      <a:pt x="51" y="9"/>
                      <a:pt x="53" y="9"/>
                    </a:cubicBezTo>
                    <a:cubicBezTo>
                      <a:pt x="56" y="17"/>
                      <a:pt x="56" y="17"/>
                      <a:pt x="56" y="17"/>
                    </a:cubicBezTo>
                    <a:cubicBezTo>
                      <a:pt x="56" y="18"/>
                      <a:pt x="57" y="19"/>
                      <a:pt x="59" y="19"/>
                    </a:cubicBezTo>
                    <a:cubicBezTo>
                      <a:pt x="61" y="20"/>
                      <a:pt x="63" y="21"/>
                      <a:pt x="65" y="22"/>
                    </a:cubicBezTo>
                    <a:cubicBezTo>
                      <a:pt x="66" y="22"/>
                      <a:pt x="68" y="22"/>
                      <a:pt x="69" y="22"/>
                    </a:cubicBezTo>
                    <a:cubicBezTo>
                      <a:pt x="76" y="19"/>
                      <a:pt x="76" y="19"/>
                      <a:pt x="76" y="19"/>
                    </a:cubicBezTo>
                    <a:cubicBezTo>
                      <a:pt x="78" y="20"/>
                      <a:pt x="80" y="22"/>
                      <a:pt x="81" y="24"/>
                    </a:cubicBezTo>
                    <a:cubicBezTo>
                      <a:pt x="78" y="31"/>
                      <a:pt x="78" y="31"/>
                      <a:pt x="78" y="31"/>
                    </a:cubicBezTo>
                    <a:cubicBezTo>
                      <a:pt x="77" y="32"/>
                      <a:pt x="77" y="33"/>
                      <a:pt x="78" y="35"/>
                    </a:cubicBezTo>
                    <a:cubicBezTo>
                      <a:pt x="79" y="37"/>
                      <a:pt x="80" y="39"/>
                      <a:pt x="80" y="41"/>
                    </a:cubicBezTo>
                    <a:cubicBezTo>
                      <a:pt x="81" y="42"/>
                      <a:pt x="82" y="43"/>
                      <a:pt x="83" y="44"/>
                    </a:cubicBezTo>
                    <a:cubicBezTo>
                      <a:pt x="90" y="46"/>
                      <a:pt x="90" y="46"/>
                      <a:pt x="90" y="46"/>
                    </a:cubicBezTo>
                    <a:cubicBezTo>
                      <a:pt x="91" y="48"/>
                      <a:pt x="91" y="49"/>
                      <a:pt x="91" y="50"/>
                    </a:cubicBezTo>
                    <a:cubicBezTo>
                      <a:pt x="91" y="51"/>
                      <a:pt x="91" y="52"/>
                      <a:pt x="90" y="5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62" name="Freeform 70"/>
              <p:cNvSpPr>
                <a:spLocks noEditPoints="1"/>
              </p:cNvSpPr>
              <p:nvPr/>
            </p:nvSpPr>
            <p:spPr bwMode="auto">
              <a:xfrm>
                <a:off x="1764" y="2086"/>
                <a:ext cx="64" cy="65"/>
              </a:xfrm>
              <a:custGeom>
                <a:avLst/>
                <a:gdLst>
                  <a:gd name="T0" fmla="*/ 20 w 39"/>
                  <a:gd name="T1" fmla="*/ 0 h 40"/>
                  <a:gd name="T2" fmla="*/ 0 w 39"/>
                  <a:gd name="T3" fmla="*/ 20 h 40"/>
                  <a:gd name="T4" fmla="*/ 20 w 39"/>
                  <a:gd name="T5" fmla="*/ 40 h 40"/>
                  <a:gd name="T6" fmla="*/ 39 w 39"/>
                  <a:gd name="T7" fmla="*/ 20 h 40"/>
                  <a:gd name="T8" fmla="*/ 20 w 39"/>
                  <a:gd name="T9" fmla="*/ 0 h 40"/>
                  <a:gd name="T10" fmla="*/ 20 w 39"/>
                  <a:gd name="T11" fmla="*/ 31 h 40"/>
                  <a:gd name="T12" fmla="*/ 9 w 39"/>
                  <a:gd name="T13" fmla="*/ 20 h 40"/>
                  <a:gd name="T14" fmla="*/ 20 w 39"/>
                  <a:gd name="T15" fmla="*/ 9 h 40"/>
                  <a:gd name="T16" fmla="*/ 31 w 39"/>
                  <a:gd name="T17" fmla="*/ 20 h 40"/>
                  <a:gd name="T18" fmla="*/ 20 w 39"/>
                  <a:gd name="T1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0"/>
                    </a:moveTo>
                    <a:cubicBezTo>
                      <a:pt x="9" y="0"/>
                      <a:pt x="0" y="9"/>
                      <a:pt x="0" y="20"/>
                    </a:cubicBezTo>
                    <a:cubicBezTo>
                      <a:pt x="0" y="31"/>
                      <a:pt x="9" y="40"/>
                      <a:pt x="20" y="40"/>
                    </a:cubicBezTo>
                    <a:cubicBezTo>
                      <a:pt x="30" y="40"/>
                      <a:pt x="39" y="31"/>
                      <a:pt x="39" y="20"/>
                    </a:cubicBezTo>
                    <a:cubicBezTo>
                      <a:pt x="39" y="9"/>
                      <a:pt x="30" y="0"/>
                      <a:pt x="20" y="0"/>
                    </a:cubicBezTo>
                    <a:moveTo>
                      <a:pt x="20" y="31"/>
                    </a:moveTo>
                    <a:cubicBezTo>
                      <a:pt x="14" y="31"/>
                      <a:pt x="9" y="26"/>
                      <a:pt x="9" y="20"/>
                    </a:cubicBezTo>
                    <a:cubicBezTo>
                      <a:pt x="9" y="14"/>
                      <a:pt x="14" y="9"/>
                      <a:pt x="20" y="9"/>
                    </a:cubicBezTo>
                    <a:cubicBezTo>
                      <a:pt x="26" y="9"/>
                      <a:pt x="31" y="14"/>
                      <a:pt x="31" y="20"/>
                    </a:cubicBezTo>
                    <a:cubicBezTo>
                      <a:pt x="31" y="26"/>
                      <a:pt x="26" y="31"/>
                      <a:pt x="20" y="3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grpSp>
      </p:grpSp>
      <p:grpSp>
        <p:nvGrpSpPr>
          <p:cNvPr id="8" name="组合 1"/>
          <p:cNvGrpSpPr/>
          <p:nvPr/>
        </p:nvGrpSpPr>
        <p:grpSpPr>
          <a:xfrm>
            <a:off x="684372" y="3653302"/>
            <a:ext cx="579120" cy="579198"/>
            <a:chOff x="1437" y="7669"/>
            <a:chExt cx="1216" cy="1216"/>
          </a:xfrm>
        </p:grpSpPr>
        <p:sp>
          <p:nvSpPr>
            <p:cNvPr id="33851" name="Oval 59"/>
            <p:cNvSpPr>
              <a:spLocks noChangeArrowheads="1"/>
            </p:cNvSpPr>
            <p:nvPr/>
          </p:nvSpPr>
          <p:spPr bwMode="auto">
            <a:xfrm>
              <a:off x="1437" y="7669"/>
              <a:ext cx="1217" cy="1217"/>
            </a:xfrm>
            <a:prstGeom prst="ellipse">
              <a:avLst/>
            </a:prstGeom>
            <a:solidFill>
              <a:schemeClr val="accent1"/>
            </a:solidFill>
            <a:ln>
              <a:noFill/>
            </a:ln>
            <a:effectLst>
              <a:outerShdw blurRad="63500" dist="63500" dir="2700000" algn="tl" rotWithShape="0">
                <a:prstClr val="black">
                  <a:alpha val="10000"/>
                </a:prstClr>
              </a:outerShdw>
            </a:effectLst>
          </p:spPr>
          <p:txBody>
            <a:bodyPr/>
            <a:lstStyle/>
            <a:p>
              <a:pPr algn="ctr"/>
              <a:endParaRPr lang="zh-CN" altLang="en-US" dirty="0">
                <a:solidFill>
                  <a:schemeClr val="bg1"/>
                </a:solidFill>
                <a:latin typeface="Impact" panose="020B0806030902050204" charset="0"/>
              </a:endParaRPr>
            </a:p>
          </p:txBody>
        </p:sp>
        <p:grpSp>
          <p:nvGrpSpPr>
            <p:cNvPr id="9" name="Group 71"/>
            <p:cNvGrpSpPr/>
            <p:nvPr/>
          </p:nvGrpSpPr>
          <p:grpSpPr bwMode="auto">
            <a:xfrm>
              <a:off x="1777" y="8009"/>
              <a:ext cx="537" cy="537"/>
              <a:chOff x="1215" y="2040"/>
              <a:chExt cx="161" cy="161"/>
            </a:xfrm>
            <a:solidFill>
              <a:schemeClr val="bg1">
                <a:lumMod val="65000"/>
              </a:schemeClr>
            </a:solidFill>
          </p:grpSpPr>
          <p:sp>
            <p:nvSpPr>
              <p:cNvPr id="33864" name="Freeform 72"/>
              <p:cNvSpPr/>
              <p:nvPr/>
            </p:nvSpPr>
            <p:spPr bwMode="auto">
              <a:xfrm>
                <a:off x="1215" y="2040"/>
                <a:ext cx="161" cy="116"/>
              </a:xfrm>
              <a:custGeom>
                <a:avLst/>
                <a:gdLst>
                  <a:gd name="T0" fmla="*/ 75 w 98"/>
                  <a:gd name="T1" fmla="*/ 26 h 71"/>
                  <a:gd name="T2" fmla="*/ 71 w 98"/>
                  <a:gd name="T3" fmla="*/ 26 h 71"/>
                  <a:gd name="T4" fmla="*/ 71 w 98"/>
                  <a:gd name="T5" fmla="*/ 24 h 71"/>
                  <a:gd name="T6" fmla="*/ 47 w 98"/>
                  <a:gd name="T7" fmla="*/ 0 h 71"/>
                  <a:gd name="T8" fmla="*/ 23 w 98"/>
                  <a:gd name="T9" fmla="*/ 20 h 71"/>
                  <a:gd name="T10" fmla="*/ 16 w 98"/>
                  <a:gd name="T11" fmla="*/ 21 h 71"/>
                  <a:gd name="T12" fmla="*/ 16 w 98"/>
                  <a:gd name="T13" fmla="*/ 21 h 71"/>
                  <a:gd name="T14" fmla="*/ 6 w 98"/>
                  <a:gd name="T15" fmla="*/ 35 h 71"/>
                  <a:gd name="T16" fmla="*/ 7 w 98"/>
                  <a:gd name="T17" fmla="*/ 42 h 71"/>
                  <a:gd name="T18" fmla="*/ 0 w 98"/>
                  <a:gd name="T19" fmla="*/ 55 h 71"/>
                  <a:gd name="T20" fmla="*/ 16 w 98"/>
                  <a:gd name="T21" fmla="*/ 71 h 71"/>
                  <a:gd name="T22" fmla="*/ 32 w 98"/>
                  <a:gd name="T23" fmla="*/ 71 h 71"/>
                  <a:gd name="T24" fmla="*/ 36 w 98"/>
                  <a:gd name="T25" fmla="*/ 66 h 71"/>
                  <a:gd name="T26" fmla="*/ 32 w 98"/>
                  <a:gd name="T27" fmla="*/ 62 h 71"/>
                  <a:gd name="T28" fmla="*/ 16 w 98"/>
                  <a:gd name="T29" fmla="*/ 62 h 71"/>
                  <a:gd name="T30" fmla="*/ 9 w 98"/>
                  <a:gd name="T31" fmla="*/ 55 h 71"/>
                  <a:gd name="T32" fmla="*/ 15 w 98"/>
                  <a:gd name="T33" fmla="*/ 48 h 71"/>
                  <a:gd name="T34" fmla="*/ 18 w 98"/>
                  <a:gd name="T35" fmla="*/ 45 h 71"/>
                  <a:gd name="T36" fmla="*/ 17 w 98"/>
                  <a:gd name="T37" fmla="*/ 41 h 71"/>
                  <a:gd name="T38" fmla="*/ 14 w 98"/>
                  <a:gd name="T39" fmla="*/ 35 h 71"/>
                  <a:gd name="T40" fmla="*/ 19 w 98"/>
                  <a:gd name="T41" fmla="*/ 28 h 71"/>
                  <a:gd name="T42" fmla="*/ 19 w 98"/>
                  <a:gd name="T43" fmla="*/ 28 h 71"/>
                  <a:gd name="T44" fmla="*/ 25 w 98"/>
                  <a:gd name="T45" fmla="*/ 29 h 71"/>
                  <a:gd name="T46" fmla="*/ 29 w 98"/>
                  <a:gd name="T47" fmla="*/ 29 h 71"/>
                  <a:gd name="T48" fmla="*/ 31 w 98"/>
                  <a:gd name="T49" fmla="*/ 25 h 71"/>
                  <a:gd name="T50" fmla="*/ 31 w 98"/>
                  <a:gd name="T51" fmla="*/ 24 h 71"/>
                  <a:gd name="T52" fmla="*/ 31 w 98"/>
                  <a:gd name="T53" fmla="*/ 24 h 71"/>
                  <a:gd name="T54" fmla="*/ 47 w 98"/>
                  <a:gd name="T55" fmla="*/ 8 h 71"/>
                  <a:gd name="T56" fmla="*/ 62 w 98"/>
                  <a:gd name="T57" fmla="*/ 24 h 71"/>
                  <a:gd name="T58" fmla="*/ 60 w 98"/>
                  <a:gd name="T59" fmla="*/ 32 h 71"/>
                  <a:gd name="T60" fmla="*/ 61 w 98"/>
                  <a:gd name="T61" fmla="*/ 37 h 71"/>
                  <a:gd name="T62" fmla="*/ 66 w 98"/>
                  <a:gd name="T63" fmla="*/ 37 h 71"/>
                  <a:gd name="T64" fmla="*/ 75 w 98"/>
                  <a:gd name="T65" fmla="*/ 34 h 71"/>
                  <a:gd name="T66" fmla="*/ 89 w 98"/>
                  <a:gd name="T67" fmla="*/ 48 h 71"/>
                  <a:gd name="T68" fmla="*/ 75 w 98"/>
                  <a:gd name="T69" fmla="*/ 62 h 71"/>
                  <a:gd name="T70" fmla="*/ 66 w 98"/>
                  <a:gd name="T71" fmla="*/ 62 h 71"/>
                  <a:gd name="T72" fmla="*/ 62 w 98"/>
                  <a:gd name="T73" fmla="*/ 66 h 71"/>
                  <a:gd name="T74" fmla="*/ 66 w 98"/>
                  <a:gd name="T75" fmla="*/ 71 h 71"/>
                  <a:gd name="T76" fmla="*/ 75 w 98"/>
                  <a:gd name="T77" fmla="*/ 71 h 71"/>
                  <a:gd name="T78" fmla="*/ 98 w 98"/>
                  <a:gd name="T79" fmla="*/ 48 h 71"/>
                  <a:gd name="T80" fmla="*/ 75 w 98"/>
                  <a:gd name="T8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71">
                    <a:moveTo>
                      <a:pt x="75" y="26"/>
                    </a:moveTo>
                    <a:cubicBezTo>
                      <a:pt x="74" y="26"/>
                      <a:pt x="72" y="26"/>
                      <a:pt x="71" y="26"/>
                    </a:cubicBezTo>
                    <a:cubicBezTo>
                      <a:pt x="71" y="25"/>
                      <a:pt x="71" y="25"/>
                      <a:pt x="71" y="24"/>
                    </a:cubicBezTo>
                    <a:cubicBezTo>
                      <a:pt x="71" y="10"/>
                      <a:pt x="60" y="0"/>
                      <a:pt x="47" y="0"/>
                    </a:cubicBezTo>
                    <a:cubicBezTo>
                      <a:pt x="35" y="0"/>
                      <a:pt x="25" y="8"/>
                      <a:pt x="23" y="20"/>
                    </a:cubicBezTo>
                    <a:cubicBezTo>
                      <a:pt x="20" y="19"/>
                      <a:pt x="18" y="20"/>
                      <a:pt x="16" y="21"/>
                    </a:cubicBezTo>
                    <a:cubicBezTo>
                      <a:pt x="16" y="21"/>
                      <a:pt x="16" y="21"/>
                      <a:pt x="16" y="21"/>
                    </a:cubicBezTo>
                    <a:cubicBezTo>
                      <a:pt x="10" y="23"/>
                      <a:pt x="6" y="29"/>
                      <a:pt x="6" y="35"/>
                    </a:cubicBezTo>
                    <a:cubicBezTo>
                      <a:pt x="6" y="37"/>
                      <a:pt x="6" y="40"/>
                      <a:pt x="7" y="42"/>
                    </a:cubicBezTo>
                    <a:cubicBezTo>
                      <a:pt x="3" y="45"/>
                      <a:pt x="0" y="50"/>
                      <a:pt x="0" y="55"/>
                    </a:cubicBezTo>
                    <a:cubicBezTo>
                      <a:pt x="0" y="64"/>
                      <a:pt x="7" y="71"/>
                      <a:pt x="16" y="71"/>
                    </a:cubicBezTo>
                    <a:cubicBezTo>
                      <a:pt x="32" y="71"/>
                      <a:pt x="32" y="71"/>
                      <a:pt x="32" y="71"/>
                    </a:cubicBezTo>
                    <a:cubicBezTo>
                      <a:pt x="34" y="71"/>
                      <a:pt x="36" y="69"/>
                      <a:pt x="36" y="66"/>
                    </a:cubicBezTo>
                    <a:cubicBezTo>
                      <a:pt x="36" y="64"/>
                      <a:pt x="34" y="62"/>
                      <a:pt x="32" y="62"/>
                    </a:cubicBezTo>
                    <a:cubicBezTo>
                      <a:pt x="16" y="62"/>
                      <a:pt x="16" y="62"/>
                      <a:pt x="16" y="62"/>
                    </a:cubicBezTo>
                    <a:cubicBezTo>
                      <a:pt x="12" y="62"/>
                      <a:pt x="9" y="59"/>
                      <a:pt x="9" y="55"/>
                    </a:cubicBezTo>
                    <a:cubicBezTo>
                      <a:pt x="9" y="52"/>
                      <a:pt x="11" y="49"/>
                      <a:pt x="15" y="48"/>
                    </a:cubicBezTo>
                    <a:cubicBezTo>
                      <a:pt x="16" y="48"/>
                      <a:pt x="18" y="47"/>
                      <a:pt x="18" y="45"/>
                    </a:cubicBezTo>
                    <a:cubicBezTo>
                      <a:pt x="19" y="43"/>
                      <a:pt x="18" y="42"/>
                      <a:pt x="17" y="41"/>
                    </a:cubicBezTo>
                    <a:cubicBezTo>
                      <a:pt x="15" y="39"/>
                      <a:pt x="14" y="37"/>
                      <a:pt x="14" y="35"/>
                    </a:cubicBezTo>
                    <a:cubicBezTo>
                      <a:pt x="14" y="32"/>
                      <a:pt x="16" y="29"/>
                      <a:pt x="19" y="28"/>
                    </a:cubicBezTo>
                    <a:cubicBezTo>
                      <a:pt x="19" y="28"/>
                      <a:pt x="19" y="28"/>
                      <a:pt x="19" y="28"/>
                    </a:cubicBezTo>
                    <a:cubicBezTo>
                      <a:pt x="21" y="28"/>
                      <a:pt x="23" y="28"/>
                      <a:pt x="25" y="29"/>
                    </a:cubicBezTo>
                    <a:cubicBezTo>
                      <a:pt x="26" y="30"/>
                      <a:pt x="28" y="30"/>
                      <a:pt x="29" y="29"/>
                    </a:cubicBezTo>
                    <a:cubicBezTo>
                      <a:pt x="30" y="28"/>
                      <a:pt x="31" y="27"/>
                      <a:pt x="31" y="25"/>
                    </a:cubicBezTo>
                    <a:cubicBezTo>
                      <a:pt x="31" y="25"/>
                      <a:pt x="31" y="24"/>
                      <a:pt x="31" y="24"/>
                    </a:cubicBezTo>
                    <a:cubicBezTo>
                      <a:pt x="31" y="24"/>
                      <a:pt x="31" y="24"/>
                      <a:pt x="31" y="24"/>
                    </a:cubicBezTo>
                    <a:cubicBezTo>
                      <a:pt x="31" y="15"/>
                      <a:pt x="38" y="8"/>
                      <a:pt x="47" y="8"/>
                    </a:cubicBezTo>
                    <a:cubicBezTo>
                      <a:pt x="55" y="8"/>
                      <a:pt x="62" y="15"/>
                      <a:pt x="62" y="24"/>
                    </a:cubicBezTo>
                    <a:cubicBezTo>
                      <a:pt x="62" y="27"/>
                      <a:pt x="62" y="29"/>
                      <a:pt x="60" y="32"/>
                    </a:cubicBezTo>
                    <a:cubicBezTo>
                      <a:pt x="59" y="34"/>
                      <a:pt x="59" y="36"/>
                      <a:pt x="61" y="37"/>
                    </a:cubicBezTo>
                    <a:cubicBezTo>
                      <a:pt x="62" y="39"/>
                      <a:pt x="65" y="39"/>
                      <a:pt x="66" y="37"/>
                    </a:cubicBezTo>
                    <a:cubicBezTo>
                      <a:pt x="68" y="36"/>
                      <a:pt x="71" y="34"/>
                      <a:pt x="75" y="34"/>
                    </a:cubicBezTo>
                    <a:cubicBezTo>
                      <a:pt x="83" y="34"/>
                      <a:pt x="89" y="40"/>
                      <a:pt x="89" y="48"/>
                    </a:cubicBezTo>
                    <a:cubicBezTo>
                      <a:pt x="89" y="56"/>
                      <a:pt x="83" y="62"/>
                      <a:pt x="75" y="62"/>
                    </a:cubicBezTo>
                    <a:cubicBezTo>
                      <a:pt x="66" y="62"/>
                      <a:pt x="66" y="62"/>
                      <a:pt x="66" y="62"/>
                    </a:cubicBezTo>
                    <a:cubicBezTo>
                      <a:pt x="64" y="62"/>
                      <a:pt x="62" y="64"/>
                      <a:pt x="62" y="66"/>
                    </a:cubicBezTo>
                    <a:cubicBezTo>
                      <a:pt x="62" y="69"/>
                      <a:pt x="64" y="71"/>
                      <a:pt x="66" y="71"/>
                    </a:cubicBezTo>
                    <a:cubicBezTo>
                      <a:pt x="75" y="71"/>
                      <a:pt x="75" y="71"/>
                      <a:pt x="75" y="71"/>
                    </a:cubicBezTo>
                    <a:cubicBezTo>
                      <a:pt x="88" y="71"/>
                      <a:pt x="98" y="60"/>
                      <a:pt x="98" y="48"/>
                    </a:cubicBezTo>
                    <a:cubicBezTo>
                      <a:pt x="98" y="36"/>
                      <a:pt x="88" y="26"/>
                      <a:pt x="75"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65" name="Freeform 73"/>
              <p:cNvSpPr/>
              <p:nvPr/>
            </p:nvSpPr>
            <p:spPr bwMode="auto">
              <a:xfrm>
                <a:off x="1264" y="2104"/>
                <a:ext cx="62" cy="97"/>
              </a:xfrm>
              <a:custGeom>
                <a:avLst/>
                <a:gdLst>
                  <a:gd name="T0" fmla="*/ 30 w 38"/>
                  <a:gd name="T1" fmla="*/ 38 h 59"/>
                  <a:gd name="T2" fmla="*/ 23 w 38"/>
                  <a:gd name="T3" fmla="*/ 45 h 59"/>
                  <a:gd name="T4" fmla="*/ 23 w 38"/>
                  <a:gd name="T5" fmla="*/ 5 h 59"/>
                  <a:gd name="T6" fmla="*/ 19 w 38"/>
                  <a:gd name="T7" fmla="*/ 0 h 59"/>
                  <a:gd name="T8" fmla="*/ 15 w 38"/>
                  <a:gd name="T9" fmla="*/ 5 h 59"/>
                  <a:gd name="T10" fmla="*/ 15 w 38"/>
                  <a:gd name="T11" fmla="*/ 45 h 59"/>
                  <a:gd name="T12" fmla="*/ 8 w 38"/>
                  <a:gd name="T13" fmla="*/ 38 h 59"/>
                  <a:gd name="T14" fmla="*/ 2 w 38"/>
                  <a:gd name="T15" fmla="*/ 38 h 59"/>
                  <a:gd name="T16" fmla="*/ 2 w 38"/>
                  <a:gd name="T17" fmla="*/ 44 h 59"/>
                  <a:gd name="T18" fmla="*/ 16 w 38"/>
                  <a:gd name="T19" fmla="*/ 58 h 59"/>
                  <a:gd name="T20" fmla="*/ 19 w 38"/>
                  <a:gd name="T21" fmla="*/ 59 h 59"/>
                  <a:gd name="T22" fmla="*/ 22 w 38"/>
                  <a:gd name="T23" fmla="*/ 58 h 59"/>
                  <a:gd name="T24" fmla="*/ 36 w 38"/>
                  <a:gd name="T25" fmla="*/ 44 h 59"/>
                  <a:gd name="T26" fmla="*/ 36 w 38"/>
                  <a:gd name="T27" fmla="*/ 38 h 59"/>
                  <a:gd name="T28" fmla="*/ 30 w 38"/>
                  <a:gd name="T2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9">
                    <a:moveTo>
                      <a:pt x="30" y="38"/>
                    </a:moveTo>
                    <a:cubicBezTo>
                      <a:pt x="23" y="45"/>
                      <a:pt x="23" y="45"/>
                      <a:pt x="23" y="45"/>
                    </a:cubicBezTo>
                    <a:cubicBezTo>
                      <a:pt x="23" y="5"/>
                      <a:pt x="23" y="5"/>
                      <a:pt x="23" y="5"/>
                    </a:cubicBezTo>
                    <a:cubicBezTo>
                      <a:pt x="23" y="2"/>
                      <a:pt x="21" y="0"/>
                      <a:pt x="19" y="0"/>
                    </a:cubicBezTo>
                    <a:cubicBezTo>
                      <a:pt x="17" y="0"/>
                      <a:pt x="15" y="2"/>
                      <a:pt x="15" y="5"/>
                    </a:cubicBezTo>
                    <a:cubicBezTo>
                      <a:pt x="15" y="45"/>
                      <a:pt x="15" y="45"/>
                      <a:pt x="15" y="45"/>
                    </a:cubicBezTo>
                    <a:cubicBezTo>
                      <a:pt x="8" y="38"/>
                      <a:pt x="8" y="38"/>
                      <a:pt x="8" y="38"/>
                    </a:cubicBezTo>
                    <a:cubicBezTo>
                      <a:pt x="6" y="36"/>
                      <a:pt x="3" y="36"/>
                      <a:pt x="2" y="38"/>
                    </a:cubicBezTo>
                    <a:cubicBezTo>
                      <a:pt x="0" y="39"/>
                      <a:pt x="0" y="42"/>
                      <a:pt x="2" y="44"/>
                    </a:cubicBezTo>
                    <a:cubicBezTo>
                      <a:pt x="16" y="58"/>
                      <a:pt x="16" y="58"/>
                      <a:pt x="16" y="58"/>
                    </a:cubicBezTo>
                    <a:cubicBezTo>
                      <a:pt x="17" y="59"/>
                      <a:pt x="18" y="59"/>
                      <a:pt x="19" y="59"/>
                    </a:cubicBezTo>
                    <a:cubicBezTo>
                      <a:pt x="20" y="59"/>
                      <a:pt x="21" y="59"/>
                      <a:pt x="22" y="58"/>
                    </a:cubicBezTo>
                    <a:cubicBezTo>
                      <a:pt x="36" y="44"/>
                      <a:pt x="36" y="44"/>
                      <a:pt x="36" y="44"/>
                    </a:cubicBezTo>
                    <a:cubicBezTo>
                      <a:pt x="38" y="42"/>
                      <a:pt x="38" y="39"/>
                      <a:pt x="36" y="38"/>
                    </a:cubicBezTo>
                    <a:cubicBezTo>
                      <a:pt x="35" y="36"/>
                      <a:pt x="32" y="36"/>
                      <a:pt x="30" y="3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grpSp>
      </p:grpSp>
      <p:sp>
        <p:nvSpPr>
          <p:cNvPr id="33866" name="Rectangle 74"/>
          <p:cNvSpPr>
            <a:spLocks noChangeArrowheads="1"/>
          </p:cNvSpPr>
          <p:nvPr/>
        </p:nvSpPr>
        <p:spPr bwMode="auto">
          <a:xfrm>
            <a:off x="6191250" y="1482737"/>
            <a:ext cx="2447925" cy="55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添加文本标题</a:t>
            </a:r>
            <a:endParaRPr lang="en-US" altLang="en-US" sz="1200" dirty="0">
              <a:solidFill>
                <a:schemeClr val="accent1"/>
              </a:solidFill>
              <a:latin typeface="方正清刻本悦宋简体" panose="02000000000000000000" pitchFamily="2" charset="-122"/>
              <a:ea typeface="方正清刻本悦宋简体" panose="02000000000000000000" pitchFamily="2" charset="-122"/>
              <a:sym typeface="+mn-ea"/>
            </a:endParaRPr>
          </a:p>
          <a:p>
            <a:pPr defTabSz="684530">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8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33867" name="Rectangle 75"/>
          <p:cNvSpPr>
            <a:spLocks noChangeArrowheads="1"/>
          </p:cNvSpPr>
          <p:nvPr/>
        </p:nvSpPr>
        <p:spPr bwMode="auto">
          <a:xfrm>
            <a:off x="6191250" y="2286121"/>
            <a:ext cx="2447925" cy="55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添加文本标题</a:t>
            </a:r>
            <a:endParaRPr lang="en-US" altLang="en-US" sz="1200" dirty="0">
              <a:solidFill>
                <a:schemeClr val="accent1"/>
              </a:solidFill>
              <a:latin typeface="方正清刻本悦宋简体" panose="02000000000000000000" pitchFamily="2" charset="-122"/>
              <a:ea typeface="方正清刻本悦宋简体" panose="02000000000000000000" pitchFamily="2" charset="-122"/>
              <a:sym typeface="+mn-ea"/>
            </a:endParaRPr>
          </a:p>
          <a:p>
            <a:pPr defTabSz="684530">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8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33868" name="Rectangle 76"/>
          <p:cNvSpPr>
            <a:spLocks noChangeArrowheads="1"/>
          </p:cNvSpPr>
          <p:nvPr/>
        </p:nvSpPr>
        <p:spPr bwMode="auto">
          <a:xfrm>
            <a:off x="6191250" y="3105381"/>
            <a:ext cx="2447925" cy="55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添加文本标题</a:t>
            </a:r>
            <a:endParaRPr lang="en-US" altLang="en-US" sz="1200" dirty="0">
              <a:solidFill>
                <a:schemeClr val="accent1"/>
              </a:solidFill>
              <a:latin typeface="方正清刻本悦宋简体" panose="02000000000000000000" pitchFamily="2" charset="-122"/>
              <a:ea typeface="方正清刻本悦宋简体" panose="02000000000000000000" pitchFamily="2" charset="-122"/>
              <a:sym typeface="+mn-ea"/>
            </a:endParaRPr>
          </a:p>
          <a:p>
            <a:pPr defTabSz="684530">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8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33869" name="Rectangle 77"/>
          <p:cNvSpPr>
            <a:spLocks noChangeArrowheads="1"/>
          </p:cNvSpPr>
          <p:nvPr/>
        </p:nvSpPr>
        <p:spPr bwMode="auto">
          <a:xfrm>
            <a:off x="648245" y="1563712"/>
            <a:ext cx="3599775" cy="191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添加文本标题</a:t>
            </a:r>
            <a:endParaRPr lang="en-US" altLang="zh-CN" sz="1200" dirty="0">
              <a:solidFill>
                <a:schemeClr val="tx1">
                  <a:lumMod val="65000"/>
                  <a:lumOff val="35000"/>
                </a:schemeClr>
              </a:solidFill>
              <a:latin typeface="Arial" panose="020B0604020202020204" pitchFamily="34" charset="0"/>
              <a:ea typeface="Arial Unicode MS" panose="020B0604020202020204" charset="-122"/>
              <a:cs typeface="Arial" panose="020B0604020202020204" pitchFamily="34" charset="0"/>
              <a:sym typeface="+mn-ea"/>
            </a:endParaRPr>
          </a:p>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endParaRPr lang="zh-CN" altLang="en-US" sz="900" dirty="0">
              <a:solidFill>
                <a:schemeClr val="bg2"/>
              </a:solidFill>
            </a:endParaRPr>
          </a:p>
        </p:txBody>
      </p:sp>
    </p:spTree>
    <p:extLst>
      <p:ext uri="{BB962C8B-B14F-4D97-AF65-F5344CB8AC3E}">
        <p14:creationId xmlns:p14="http://schemas.microsoft.com/office/powerpoint/2010/main" val="263750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869"/>
                                        </p:tgtEl>
                                        <p:attrNameLst>
                                          <p:attrName>style.visibility</p:attrName>
                                        </p:attrNameLst>
                                      </p:cBhvr>
                                      <p:to>
                                        <p:strVal val="visible"/>
                                      </p:to>
                                    </p:set>
                                    <p:animEffect transition="in" filter="wipe(left)">
                                      <p:cBhvr>
                                        <p:cTn id="7" dur="500"/>
                                        <p:tgtEl>
                                          <p:spTgt spid="33869"/>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ppt_x</p:attrName>
                                        </p:attrNameLst>
                                      </p:cBhvr>
                                      <p:tavLst>
                                        <p:tav tm="0">
                                          <p:val>
                                            <p:strVal val="#ppt_x-.2"/>
                                          </p:val>
                                        </p:tav>
                                        <p:tav tm="100000">
                                          <p:val>
                                            <p:strVal val="#ppt_x"/>
                                          </p:val>
                                        </p:tav>
                                      </p:tavLst>
                                    </p:anim>
                                    <p:anim calcmode="lin" valueType="num">
                                      <p:cBhvr>
                                        <p:cTn id="12"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3" dur="1000"/>
                                        <p:tgtEl>
                                          <p:spTgt spid="4"/>
                                        </p:tgtEl>
                                      </p:cBhvr>
                                    </p:animEffect>
                                  </p:childTnLst>
                                </p:cTn>
                              </p:par>
                            </p:childTnLst>
                          </p:cTn>
                        </p:par>
                        <p:par>
                          <p:cTn id="14" fill="hold">
                            <p:stCondLst>
                              <p:cond delay="1500"/>
                            </p:stCondLst>
                            <p:childTnLst>
                              <p:par>
                                <p:cTn id="15" presetID="29"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ppt_x</p:attrName>
                                        </p:attrNameLst>
                                      </p:cBhvr>
                                      <p:tavLst>
                                        <p:tav tm="0">
                                          <p:val>
                                            <p:strVal val="#ppt_x-.2"/>
                                          </p:val>
                                        </p:tav>
                                        <p:tav tm="100000">
                                          <p:val>
                                            <p:strVal val="#ppt_x"/>
                                          </p:val>
                                        </p:tav>
                                      </p:tavLst>
                                    </p:anim>
                                    <p:anim calcmode="lin" valueType="num">
                                      <p:cBhvr>
                                        <p:cTn id="1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
                                        </p:tgtEl>
                                      </p:cBhvr>
                                    </p:animEffect>
                                  </p:childTnLst>
                                </p:cTn>
                              </p:par>
                            </p:childTnLst>
                          </p:cTn>
                        </p:par>
                        <p:par>
                          <p:cTn id="20" fill="hold">
                            <p:stCondLst>
                              <p:cond delay="2500"/>
                            </p:stCondLst>
                            <p:childTnLst>
                              <p:par>
                                <p:cTn id="21" presetID="1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3000"/>
                            </p:stCondLst>
                            <p:childTnLst>
                              <p:par>
                                <p:cTn id="26" presetID="3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800" decel="100000"/>
                                        <p:tgtEl>
                                          <p:spTgt spid="2"/>
                                        </p:tgtEl>
                                      </p:cBhvr>
                                    </p:animEffect>
                                    <p:anim calcmode="lin" valueType="num">
                                      <p:cBhvr>
                                        <p:cTn id="29" dur="800" decel="100000" fill="hold"/>
                                        <p:tgtEl>
                                          <p:spTgt spid="2"/>
                                        </p:tgtEl>
                                        <p:attrNameLst>
                                          <p:attrName>style.rotation</p:attrName>
                                        </p:attrNameLst>
                                      </p:cBhvr>
                                      <p:tavLst>
                                        <p:tav tm="0">
                                          <p:val>
                                            <p:fltVal val="-90"/>
                                          </p:val>
                                        </p:tav>
                                        <p:tav tm="100000">
                                          <p:val>
                                            <p:fltVal val="0"/>
                                          </p:val>
                                        </p:tav>
                                      </p:tavLst>
                                    </p:anim>
                                    <p:anim calcmode="lin" valueType="num">
                                      <p:cBhvr>
                                        <p:cTn id="30" dur="800" decel="100000" fill="hold"/>
                                        <p:tgtEl>
                                          <p:spTgt spid="2"/>
                                        </p:tgtEl>
                                        <p:attrNameLst>
                                          <p:attrName>ppt_x</p:attrName>
                                        </p:attrNameLst>
                                      </p:cBhvr>
                                      <p:tavLst>
                                        <p:tav tm="0">
                                          <p:val>
                                            <p:strVal val="#ppt_x+0.4"/>
                                          </p:val>
                                        </p:tav>
                                        <p:tav tm="100000">
                                          <p:val>
                                            <p:strVal val="#ppt_x-0.05"/>
                                          </p:val>
                                        </p:tav>
                                      </p:tavLst>
                                    </p:anim>
                                    <p:anim calcmode="lin" valueType="num">
                                      <p:cBhvr>
                                        <p:cTn id="31" dur="800" decel="100000" fill="hold"/>
                                        <p:tgtEl>
                                          <p:spTgt spid="2"/>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33821"/>
                                        </p:tgtEl>
                                        <p:attrNameLst>
                                          <p:attrName>style.visibility</p:attrName>
                                        </p:attrNameLst>
                                      </p:cBhvr>
                                      <p:to>
                                        <p:strVal val="visible"/>
                                      </p:to>
                                    </p:set>
                                    <p:animEffect transition="in" filter="wipe(left)">
                                      <p:cBhvr>
                                        <p:cTn id="37" dur="500"/>
                                        <p:tgtEl>
                                          <p:spTgt spid="33821"/>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33866"/>
                                        </p:tgtEl>
                                        <p:attrNameLst>
                                          <p:attrName>style.visibility</p:attrName>
                                        </p:attrNameLst>
                                      </p:cBhvr>
                                      <p:to>
                                        <p:strVal val="visible"/>
                                      </p:to>
                                    </p:set>
                                    <p:animEffect transition="in" filter="wipe(left)">
                                      <p:cBhvr>
                                        <p:cTn id="41" dur="500"/>
                                        <p:tgtEl>
                                          <p:spTgt spid="33866"/>
                                        </p:tgtEl>
                                      </p:cBhvr>
                                    </p:animEffect>
                                  </p:childTnLst>
                                </p:cTn>
                              </p:par>
                            </p:childTnLst>
                          </p:cTn>
                        </p:par>
                        <p:par>
                          <p:cTn id="42" fill="hold">
                            <p:stCondLst>
                              <p:cond delay="5000"/>
                            </p:stCondLst>
                            <p:childTnLst>
                              <p:par>
                                <p:cTn id="43" presetID="22" presetClass="entr" presetSubtype="1" fill="hold" grpId="0" nodeType="afterEffect">
                                  <p:stCondLst>
                                    <p:cond delay="0"/>
                                  </p:stCondLst>
                                  <p:childTnLst>
                                    <p:set>
                                      <p:cBhvr>
                                        <p:cTn id="44" dur="1" fill="hold">
                                          <p:stCondLst>
                                            <p:cond delay="0"/>
                                          </p:stCondLst>
                                        </p:cTn>
                                        <p:tgtEl>
                                          <p:spTgt spid="33822"/>
                                        </p:tgtEl>
                                        <p:attrNameLst>
                                          <p:attrName>style.visibility</p:attrName>
                                        </p:attrNameLst>
                                      </p:cBhvr>
                                      <p:to>
                                        <p:strVal val="visible"/>
                                      </p:to>
                                    </p:set>
                                    <p:animEffect transition="in" filter="wipe(up)">
                                      <p:cBhvr>
                                        <p:cTn id="45" dur="500"/>
                                        <p:tgtEl>
                                          <p:spTgt spid="33822"/>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33867"/>
                                        </p:tgtEl>
                                        <p:attrNameLst>
                                          <p:attrName>style.visibility</p:attrName>
                                        </p:attrNameLst>
                                      </p:cBhvr>
                                      <p:to>
                                        <p:strVal val="visible"/>
                                      </p:to>
                                    </p:set>
                                    <p:animEffect transition="in" filter="wipe(left)">
                                      <p:cBhvr>
                                        <p:cTn id="49" dur="500"/>
                                        <p:tgtEl>
                                          <p:spTgt spid="33867"/>
                                        </p:tgtEl>
                                      </p:cBhvr>
                                    </p:animEffect>
                                  </p:childTnLst>
                                </p:cTn>
                              </p:par>
                            </p:childTnLst>
                          </p:cTn>
                        </p:par>
                        <p:par>
                          <p:cTn id="50" fill="hold">
                            <p:stCondLst>
                              <p:cond delay="6000"/>
                            </p:stCondLst>
                            <p:childTnLst>
                              <p:par>
                                <p:cTn id="51" presetID="22" presetClass="entr" presetSubtype="4" fill="hold" grpId="0" nodeType="afterEffect">
                                  <p:stCondLst>
                                    <p:cond delay="0"/>
                                  </p:stCondLst>
                                  <p:childTnLst>
                                    <p:set>
                                      <p:cBhvr>
                                        <p:cTn id="52" dur="1" fill="hold">
                                          <p:stCondLst>
                                            <p:cond delay="0"/>
                                          </p:stCondLst>
                                        </p:cTn>
                                        <p:tgtEl>
                                          <p:spTgt spid="33820"/>
                                        </p:tgtEl>
                                        <p:attrNameLst>
                                          <p:attrName>style.visibility</p:attrName>
                                        </p:attrNameLst>
                                      </p:cBhvr>
                                      <p:to>
                                        <p:strVal val="visible"/>
                                      </p:to>
                                    </p:set>
                                    <p:animEffect transition="in" filter="wipe(down)">
                                      <p:cBhvr>
                                        <p:cTn id="53" dur="500"/>
                                        <p:tgtEl>
                                          <p:spTgt spid="33820"/>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33868"/>
                                        </p:tgtEl>
                                        <p:attrNameLst>
                                          <p:attrName>style.visibility</p:attrName>
                                        </p:attrNameLst>
                                      </p:cBhvr>
                                      <p:to>
                                        <p:strVal val="visible"/>
                                      </p:to>
                                    </p:set>
                                    <p:animEffect transition="in" filter="wipe(left)">
                                      <p:cBhvr>
                                        <p:cTn id="57" dur="500"/>
                                        <p:tgtEl>
                                          <p:spTgt spid="33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20" grpId="0" bldLvl="0" animBg="1"/>
      <p:bldP spid="33822" grpId="0" bldLvl="0" animBg="1"/>
      <p:bldP spid="33866" grpId="0"/>
      <p:bldP spid="33867" grpId="0"/>
      <p:bldP spid="33868" grpId="0"/>
      <p:bldP spid="3386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1"/>
          <p:cNvGrpSpPr/>
          <p:nvPr/>
        </p:nvGrpSpPr>
        <p:grpSpPr>
          <a:xfrm>
            <a:off x="4142230" y="1305982"/>
            <a:ext cx="3109618" cy="664575"/>
            <a:chOff x="6355949" y="-1336675"/>
            <a:chExt cx="4146157" cy="885826"/>
          </a:xfrm>
        </p:grpSpPr>
        <p:grpSp>
          <p:nvGrpSpPr>
            <p:cNvPr id="3" name="组合 62"/>
            <p:cNvGrpSpPr/>
            <p:nvPr/>
          </p:nvGrpSpPr>
          <p:grpSpPr>
            <a:xfrm>
              <a:off x="6355949" y="-1336675"/>
              <a:ext cx="4146157" cy="885826"/>
              <a:chOff x="6355949" y="-1336675"/>
              <a:chExt cx="4146157" cy="885826"/>
            </a:xfrm>
          </p:grpSpPr>
          <p:sp>
            <p:nvSpPr>
              <p:cNvPr id="114" name="任意多边形 113"/>
              <p:cNvSpPr/>
              <p:nvPr/>
            </p:nvSpPr>
            <p:spPr>
              <a:xfrm>
                <a:off x="6355949" y="-911763"/>
                <a:ext cx="825899" cy="36000"/>
              </a:xfrm>
              <a:custGeom>
                <a:avLst/>
                <a:gdLst>
                  <a:gd name="connsiteX0" fmla="*/ 825899 w 825899"/>
                  <a:gd name="connsiteY0" fmla="*/ 0 h 36000"/>
                  <a:gd name="connsiteX1" fmla="*/ 825899 w 825899"/>
                  <a:gd name="connsiteY1" fmla="*/ 36000 h 36000"/>
                  <a:gd name="connsiteX2" fmla="*/ 0 w 825899"/>
                  <a:gd name="connsiteY2" fmla="*/ 36000 h 36000"/>
                  <a:gd name="connsiteX3" fmla="*/ 134353 w 825899"/>
                  <a:gd name="connsiteY3" fmla="*/ 0 h 36000"/>
                </a:gdLst>
                <a:ahLst/>
                <a:cxnLst>
                  <a:cxn ang="0">
                    <a:pos x="connsiteX0" y="connsiteY0"/>
                  </a:cxn>
                  <a:cxn ang="0">
                    <a:pos x="connsiteX1" y="connsiteY1"/>
                  </a:cxn>
                  <a:cxn ang="0">
                    <a:pos x="connsiteX2" y="connsiteY2"/>
                  </a:cxn>
                  <a:cxn ang="0">
                    <a:pos x="connsiteX3" y="connsiteY3"/>
                  </a:cxn>
                </a:cxnLst>
                <a:rect l="l" t="t" r="r" b="b"/>
                <a:pathLst>
                  <a:path w="825899" h="36000">
                    <a:moveTo>
                      <a:pt x="825899" y="0"/>
                    </a:moveTo>
                    <a:lnTo>
                      <a:pt x="825899" y="36000"/>
                    </a:lnTo>
                    <a:lnTo>
                      <a:pt x="0" y="36000"/>
                    </a:lnTo>
                    <a:lnTo>
                      <a:pt x="134353" y="0"/>
                    </a:lnTo>
                    <a:close/>
                  </a:path>
                </a:pathLst>
              </a:custGeom>
              <a:solidFill>
                <a:srgbClr val="5A6478"/>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15" name="矩形 114"/>
              <p:cNvSpPr/>
              <p:nvPr/>
            </p:nvSpPr>
            <p:spPr>
              <a:xfrm>
                <a:off x="7166610" y="-929481"/>
                <a:ext cx="73816" cy="71438"/>
              </a:xfrm>
              <a:prstGeom prst="rect">
                <a:avLst/>
              </a:prstGeom>
              <a:solidFill>
                <a:srgbClr val="5A6478">
                  <a:lumMod val="60000"/>
                  <a:lumOff val="40000"/>
                </a:srgbClr>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16" name="矩形 115"/>
              <p:cNvSpPr/>
              <p:nvPr/>
            </p:nvSpPr>
            <p:spPr>
              <a:xfrm>
                <a:off x="7225190" y="-962818"/>
                <a:ext cx="107151" cy="138112"/>
              </a:xfrm>
              <a:prstGeom prst="rect">
                <a:avLst/>
              </a:prstGeom>
              <a:solidFill>
                <a:srgbClr val="5A6478">
                  <a:lumMod val="40000"/>
                  <a:lumOff val="60000"/>
                </a:srgbClr>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17" name="五边形 116"/>
              <p:cNvSpPr/>
              <p:nvPr/>
            </p:nvSpPr>
            <p:spPr>
              <a:xfrm flipH="1">
                <a:off x="7532844" y="-1244996"/>
                <a:ext cx="1834746" cy="702469"/>
              </a:xfrm>
              <a:prstGeom prst="homePlate">
                <a:avLst>
                  <a:gd name="adj" fmla="val 20945"/>
                </a:avLst>
              </a:prstGeom>
              <a:solidFill>
                <a:schemeClr val="accent1"/>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grpSp>
            <p:nvGrpSpPr>
              <p:cNvPr id="4" name="组合 117"/>
              <p:cNvGrpSpPr/>
              <p:nvPr/>
            </p:nvGrpSpPr>
            <p:grpSpPr>
              <a:xfrm>
                <a:off x="9339251" y="-1300955"/>
                <a:ext cx="1162855" cy="814387"/>
                <a:chOff x="9339251" y="-1300955"/>
                <a:chExt cx="1162855" cy="814387"/>
              </a:xfrm>
            </p:grpSpPr>
            <p:sp>
              <p:nvSpPr>
                <p:cNvPr id="124" name="圆角矩形 123"/>
                <p:cNvSpPr/>
                <p:nvPr/>
              </p:nvSpPr>
              <p:spPr>
                <a:xfrm>
                  <a:off x="10437813" y="-1300955"/>
                  <a:ext cx="64293" cy="814387"/>
                </a:xfrm>
                <a:prstGeom prst="roundRect">
                  <a:avLst>
                    <a:gd name="adj" fmla="val 50000"/>
                  </a:avLst>
                </a:prstGeom>
                <a:solidFill>
                  <a:srgbClr val="5A6478">
                    <a:lumMod val="60000"/>
                    <a:lumOff val="4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25" name="矩形 124"/>
                <p:cNvSpPr/>
                <p:nvPr/>
              </p:nvSpPr>
              <p:spPr>
                <a:xfrm>
                  <a:off x="9339251" y="-1244996"/>
                  <a:ext cx="57944" cy="702469"/>
                </a:xfrm>
                <a:prstGeom prst="rect">
                  <a:avLst/>
                </a:prstGeom>
                <a:solidFill>
                  <a:srgbClr val="5A6478">
                    <a:lumMod val="60000"/>
                    <a:lumOff val="4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26" name="矩形 125"/>
                <p:cNvSpPr/>
                <p:nvPr/>
              </p:nvSpPr>
              <p:spPr>
                <a:xfrm rot="5400000">
                  <a:off x="9886190" y="-1420615"/>
                  <a:ext cx="57944" cy="1053707"/>
                </a:xfrm>
                <a:prstGeom prst="rect">
                  <a:avLst/>
                </a:prstGeom>
                <a:solidFill>
                  <a:srgbClr val="5A6478">
                    <a:lumMod val="60000"/>
                    <a:lumOff val="4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grpSp>
          <p:sp>
            <p:nvSpPr>
              <p:cNvPr id="119" name="矩形 118"/>
              <p:cNvSpPr/>
              <p:nvPr/>
            </p:nvSpPr>
            <p:spPr>
              <a:xfrm>
                <a:off x="7401875" y="-962819"/>
                <a:ext cx="180026" cy="138113"/>
              </a:xfrm>
              <a:prstGeom prst="rect">
                <a:avLst/>
              </a:prstGeom>
              <a:solidFill>
                <a:schemeClr val="accent1"/>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20" name="任意多边形 119"/>
              <p:cNvSpPr/>
              <p:nvPr/>
            </p:nvSpPr>
            <p:spPr>
              <a:xfrm flipH="1">
                <a:off x="7410449" y="-1244996"/>
                <a:ext cx="2721766" cy="702469"/>
              </a:xfrm>
              <a:custGeom>
                <a:avLst/>
                <a:gdLst>
                  <a:gd name="connsiteX0" fmla="*/ 2467479 w 2721766"/>
                  <a:gd name="connsiteY0" fmla="*/ 0 h 702469"/>
                  <a:gd name="connsiteX1" fmla="*/ 0 w 2721766"/>
                  <a:gd name="connsiteY1" fmla="*/ 0 h 702469"/>
                  <a:gd name="connsiteX2" fmla="*/ 0 w 2721766"/>
                  <a:gd name="connsiteY2" fmla="*/ 702469 h 702469"/>
                  <a:gd name="connsiteX3" fmla="*/ 2467479 w 2721766"/>
                  <a:gd name="connsiteY3" fmla="*/ 702469 h 702469"/>
                  <a:gd name="connsiteX4" fmla="*/ 2586681 w 2721766"/>
                  <a:gd name="connsiteY4" fmla="*/ 417910 h 702469"/>
                  <a:gd name="connsiteX5" fmla="*/ 2721766 w 2721766"/>
                  <a:gd name="connsiteY5" fmla="*/ 417910 h 702469"/>
                  <a:gd name="connsiteX6" fmla="*/ 2721766 w 2721766"/>
                  <a:gd name="connsiteY6" fmla="*/ 284559 h 702469"/>
                  <a:gd name="connsiteX7" fmla="*/ 2586681 w 2721766"/>
                  <a:gd name="connsiteY7" fmla="*/ 284559 h 70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766" h="702469">
                    <a:moveTo>
                      <a:pt x="2467479" y="0"/>
                    </a:moveTo>
                    <a:lnTo>
                      <a:pt x="0" y="0"/>
                    </a:lnTo>
                    <a:lnTo>
                      <a:pt x="0" y="702469"/>
                    </a:lnTo>
                    <a:lnTo>
                      <a:pt x="2467479" y="702469"/>
                    </a:lnTo>
                    <a:lnTo>
                      <a:pt x="2586681" y="417910"/>
                    </a:lnTo>
                    <a:lnTo>
                      <a:pt x="2721766" y="417910"/>
                    </a:lnTo>
                    <a:lnTo>
                      <a:pt x="2721766" y="284559"/>
                    </a:lnTo>
                    <a:lnTo>
                      <a:pt x="2586681" y="284559"/>
                    </a:lnTo>
                    <a:close/>
                  </a:path>
                </a:pathLst>
              </a:custGeom>
              <a:noFill/>
              <a:ln w="38100" cap="flat" cmpd="sng" algn="ctr">
                <a:solidFill>
                  <a:srgbClr val="5A6478">
                    <a:lumMod val="20000"/>
                    <a:lumOff val="80000"/>
                  </a:srgbClr>
                </a:solid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22" name="矩形 121"/>
              <p:cNvSpPr/>
              <p:nvPr/>
            </p:nvSpPr>
            <p:spPr>
              <a:xfrm>
                <a:off x="7324725" y="-989011"/>
                <a:ext cx="85725" cy="190498"/>
              </a:xfrm>
              <a:prstGeom prst="rect">
                <a:avLst/>
              </a:prstGeom>
              <a:solidFill>
                <a:srgbClr val="5A6478">
                  <a:lumMod val="20000"/>
                  <a:lumOff val="80000"/>
                </a:srgbClr>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23" name="圆角矩形 122"/>
              <p:cNvSpPr/>
              <p:nvPr/>
            </p:nvSpPr>
            <p:spPr>
              <a:xfrm>
                <a:off x="10116980" y="-1336675"/>
                <a:ext cx="64293" cy="885826"/>
              </a:xfrm>
              <a:prstGeom prst="roundRect">
                <a:avLst>
                  <a:gd name="adj" fmla="val 50000"/>
                </a:avLst>
              </a:prstGeom>
              <a:solidFill>
                <a:srgbClr val="5A6478">
                  <a:lumMod val="20000"/>
                  <a:lumOff val="8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grpSp>
        <p:grpSp>
          <p:nvGrpSpPr>
            <p:cNvPr id="5" name="组合 63"/>
            <p:cNvGrpSpPr/>
            <p:nvPr/>
          </p:nvGrpSpPr>
          <p:grpSpPr>
            <a:xfrm>
              <a:off x="7702550" y="-1182091"/>
              <a:ext cx="2152253" cy="140494"/>
              <a:chOff x="7708900" y="1562100"/>
              <a:chExt cx="2152253" cy="140494"/>
            </a:xfrm>
          </p:grpSpPr>
          <p:cxnSp>
            <p:nvCxnSpPr>
              <p:cNvPr id="65" name="直接连接符 64"/>
              <p:cNvCxnSpPr/>
              <p:nvPr/>
            </p:nvCxnSpPr>
            <p:spPr>
              <a:xfrm>
                <a:off x="7708900" y="1562100"/>
                <a:ext cx="0" cy="140494"/>
              </a:xfrm>
              <a:prstGeom prst="line">
                <a:avLst/>
              </a:prstGeom>
              <a:noFill/>
              <a:ln w="9525" cap="rnd" cmpd="sng" algn="ctr">
                <a:solidFill>
                  <a:srgbClr val="5A6478"/>
                </a:solidFill>
                <a:prstDash val="solid"/>
                <a:miter lim="800000"/>
              </a:ln>
              <a:effectLst/>
            </p:spPr>
          </p:cxnSp>
          <p:cxnSp>
            <p:nvCxnSpPr>
              <p:cNvPr id="66" name="直接连接符 65"/>
              <p:cNvCxnSpPr/>
              <p:nvPr/>
            </p:nvCxnSpPr>
            <p:spPr>
              <a:xfrm>
                <a:off x="8016365" y="1562100"/>
                <a:ext cx="0" cy="140494"/>
              </a:xfrm>
              <a:prstGeom prst="line">
                <a:avLst/>
              </a:prstGeom>
              <a:noFill/>
              <a:ln w="9525" cap="rnd" cmpd="sng" algn="ctr">
                <a:solidFill>
                  <a:srgbClr val="5A6478"/>
                </a:solidFill>
                <a:prstDash val="solid"/>
                <a:miter lim="800000"/>
              </a:ln>
              <a:effectLst/>
            </p:spPr>
          </p:cxnSp>
          <p:cxnSp>
            <p:nvCxnSpPr>
              <p:cNvPr id="67" name="直接连接符 66"/>
              <p:cNvCxnSpPr/>
              <p:nvPr/>
            </p:nvCxnSpPr>
            <p:spPr>
              <a:xfrm>
                <a:off x="7770393" y="1562100"/>
                <a:ext cx="0" cy="83344"/>
              </a:xfrm>
              <a:prstGeom prst="line">
                <a:avLst/>
              </a:prstGeom>
              <a:noFill/>
              <a:ln w="9525" cap="rnd" cmpd="sng" algn="ctr">
                <a:solidFill>
                  <a:srgbClr val="5A6478"/>
                </a:solidFill>
                <a:prstDash val="solid"/>
                <a:miter lim="800000"/>
              </a:ln>
              <a:effectLst/>
            </p:spPr>
          </p:cxnSp>
          <p:cxnSp>
            <p:nvCxnSpPr>
              <p:cNvPr id="68" name="直接连接符 67"/>
              <p:cNvCxnSpPr/>
              <p:nvPr/>
            </p:nvCxnSpPr>
            <p:spPr>
              <a:xfrm>
                <a:off x="7831886" y="1562100"/>
                <a:ext cx="0" cy="83344"/>
              </a:xfrm>
              <a:prstGeom prst="line">
                <a:avLst/>
              </a:prstGeom>
              <a:noFill/>
              <a:ln w="9525" cap="rnd" cmpd="sng" algn="ctr">
                <a:solidFill>
                  <a:srgbClr val="5A6478"/>
                </a:solidFill>
                <a:prstDash val="solid"/>
                <a:miter lim="800000"/>
              </a:ln>
              <a:effectLst/>
            </p:spPr>
          </p:cxnSp>
          <p:cxnSp>
            <p:nvCxnSpPr>
              <p:cNvPr id="69" name="直接连接符 68"/>
              <p:cNvCxnSpPr/>
              <p:nvPr/>
            </p:nvCxnSpPr>
            <p:spPr>
              <a:xfrm>
                <a:off x="7893379" y="1562100"/>
                <a:ext cx="0" cy="83344"/>
              </a:xfrm>
              <a:prstGeom prst="line">
                <a:avLst/>
              </a:prstGeom>
              <a:noFill/>
              <a:ln w="9525" cap="rnd" cmpd="sng" algn="ctr">
                <a:solidFill>
                  <a:srgbClr val="5A6478"/>
                </a:solidFill>
                <a:prstDash val="solid"/>
                <a:miter lim="800000"/>
              </a:ln>
              <a:effectLst/>
            </p:spPr>
          </p:cxnSp>
          <p:cxnSp>
            <p:nvCxnSpPr>
              <p:cNvPr id="70" name="直接连接符 69"/>
              <p:cNvCxnSpPr/>
              <p:nvPr/>
            </p:nvCxnSpPr>
            <p:spPr>
              <a:xfrm>
                <a:off x="7954872" y="1562100"/>
                <a:ext cx="0" cy="83344"/>
              </a:xfrm>
              <a:prstGeom prst="line">
                <a:avLst/>
              </a:prstGeom>
              <a:noFill/>
              <a:ln w="9525" cap="rnd" cmpd="sng" algn="ctr">
                <a:solidFill>
                  <a:srgbClr val="5A6478"/>
                </a:solidFill>
                <a:prstDash val="solid"/>
                <a:miter lim="800000"/>
              </a:ln>
              <a:effectLst/>
            </p:spPr>
          </p:cxnSp>
          <p:cxnSp>
            <p:nvCxnSpPr>
              <p:cNvPr id="71" name="直接连接符 70"/>
              <p:cNvCxnSpPr/>
              <p:nvPr/>
            </p:nvCxnSpPr>
            <p:spPr>
              <a:xfrm>
                <a:off x="8323830" y="1562100"/>
                <a:ext cx="0" cy="140494"/>
              </a:xfrm>
              <a:prstGeom prst="line">
                <a:avLst/>
              </a:prstGeom>
              <a:noFill/>
              <a:ln w="9525" cap="rnd" cmpd="sng" algn="ctr">
                <a:solidFill>
                  <a:srgbClr val="5A6478"/>
                </a:solidFill>
                <a:prstDash val="solid"/>
                <a:miter lim="800000"/>
              </a:ln>
              <a:effectLst/>
            </p:spPr>
          </p:cxnSp>
          <p:cxnSp>
            <p:nvCxnSpPr>
              <p:cNvPr id="72" name="直接连接符 71"/>
              <p:cNvCxnSpPr/>
              <p:nvPr/>
            </p:nvCxnSpPr>
            <p:spPr>
              <a:xfrm>
                <a:off x="8077858" y="1562100"/>
                <a:ext cx="0" cy="83344"/>
              </a:xfrm>
              <a:prstGeom prst="line">
                <a:avLst/>
              </a:prstGeom>
              <a:noFill/>
              <a:ln w="9525" cap="rnd" cmpd="sng" algn="ctr">
                <a:solidFill>
                  <a:srgbClr val="5A6478"/>
                </a:solidFill>
                <a:prstDash val="solid"/>
                <a:miter lim="800000"/>
              </a:ln>
              <a:effectLst/>
            </p:spPr>
          </p:cxnSp>
          <p:cxnSp>
            <p:nvCxnSpPr>
              <p:cNvPr id="73" name="直接连接符 72"/>
              <p:cNvCxnSpPr/>
              <p:nvPr/>
            </p:nvCxnSpPr>
            <p:spPr>
              <a:xfrm>
                <a:off x="8139351" y="1562100"/>
                <a:ext cx="0" cy="83344"/>
              </a:xfrm>
              <a:prstGeom prst="line">
                <a:avLst/>
              </a:prstGeom>
              <a:noFill/>
              <a:ln w="9525" cap="rnd" cmpd="sng" algn="ctr">
                <a:solidFill>
                  <a:srgbClr val="5A6478"/>
                </a:solidFill>
                <a:prstDash val="solid"/>
                <a:miter lim="800000"/>
              </a:ln>
              <a:effectLst/>
            </p:spPr>
          </p:cxnSp>
          <p:cxnSp>
            <p:nvCxnSpPr>
              <p:cNvPr id="74" name="直接连接符 73"/>
              <p:cNvCxnSpPr/>
              <p:nvPr/>
            </p:nvCxnSpPr>
            <p:spPr>
              <a:xfrm>
                <a:off x="8200844" y="1562100"/>
                <a:ext cx="0" cy="83344"/>
              </a:xfrm>
              <a:prstGeom prst="line">
                <a:avLst/>
              </a:prstGeom>
              <a:noFill/>
              <a:ln w="9525" cap="rnd" cmpd="sng" algn="ctr">
                <a:solidFill>
                  <a:srgbClr val="5A6478"/>
                </a:solidFill>
                <a:prstDash val="solid"/>
                <a:miter lim="800000"/>
              </a:ln>
              <a:effectLst/>
            </p:spPr>
          </p:cxnSp>
          <p:cxnSp>
            <p:nvCxnSpPr>
              <p:cNvPr id="75" name="直接连接符 74"/>
              <p:cNvCxnSpPr/>
              <p:nvPr/>
            </p:nvCxnSpPr>
            <p:spPr>
              <a:xfrm>
                <a:off x="8262337" y="1562100"/>
                <a:ext cx="0" cy="83344"/>
              </a:xfrm>
              <a:prstGeom prst="line">
                <a:avLst/>
              </a:prstGeom>
              <a:noFill/>
              <a:ln w="9525" cap="rnd" cmpd="sng" algn="ctr">
                <a:solidFill>
                  <a:srgbClr val="5A6478"/>
                </a:solidFill>
                <a:prstDash val="solid"/>
                <a:miter lim="800000"/>
              </a:ln>
              <a:effectLst/>
            </p:spPr>
          </p:cxnSp>
          <p:cxnSp>
            <p:nvCxnSpPr>
              <p:cNvPr id="76" name="直接连接符 75"/>
              <p:cNvCxnSpPr/>
              <p:nvPr/>
            </p:nvCxnSpPr>
            <p:spPr>
              <a:xfrm>
                <a:off x="8631295" y="1562100"/>
                <a:ext cx="0" cy="140494"/>
              </a:xfrm>
              <a:prstGeom prst="line">
                <a:avLst/>
              </a:prstGeom>
              <a:noFill/>
              <a:ln w="9525" cap="rnd" cmpd="sng" algn="ctr">
                <a:solidFill>
                  <a:srgbClr val="5A6478"/>
                </a:solidFill>
                <a:prstDash val="solid"/>
                <a:miter lim="800000"/>
              </a:ln>
              <a:effectLst/>
            </p:spPr>
          </p:cxnSp>
          <p:cxnSp>
            <p:nvCxnSpPr>
              <p:cNvPr id="78" name="直接连接符 77"/>
              <p:cNvCxnSpPr/>
              <p:nvPr/>
            </p:nvCxnSpPr>
            <p:spPr>
              <a:xfrm>
                <a:off x="8385323" y="1562100"/>
                <a:ext cx="0" cy="83344"/>
              </a:xfrm>
              <a:prstGeom prst="line">
                <a:avLst/>
              </a:prstGeom>
              <a:noFill/>
              <a:ln w="9525" cap="rnd" cmpd="sng" algn="ctr">
                <a:solidFill>
                  <a:srgbClr val="5A6478"/>
                </a:solidFill>
                <a:prstDash val="solid"/>
                <a:miter lim="800000"/>
              </a:ln>
              <a:effectLst/>
            </p:spPr>
          </p:cxnSp>
          <p:cxnSp>
            <p:nvCxnSpPr>
              <p:cNvPr id="79" name="直接连接符 78"/>
              <p:cNvCxnSpPr/>
              <p:nvPr/>
            </p:nvCxnSpPr>
            <p:spPr>
              <a:xfrm>
                <a:off x="8446816" y="1562100"/>
                <a:ext cx="0" cy="83344"/>
              </a:xfrm>
              <a:prstGeom prst="line">
                <a:avLst/>
              </a:prstGeom>
              <a:noFill/>
              <a:ln w="9525" cap="rnd" cmpd="sng" algn="ctr">
                <a:solidFill>
                  <a:srgbClr val="5A6478"/>
                </a:solidFill>
                <a:prstDash val="solid"/>
                <a:miter lim="800000"/>
              </a:ln>
              <a:effectLst/>
            </p:spPr>
          </p:cxnSp>
          <p:cxnSp>
            <p:nvCxnSpPr>
              <p:cNvPr id="81" name="直接连接符 80"/>
              <p:cNvCxnSpPr/>
              <p:nvPr/>
            </p:nvCxnSpPr>
            <p:spPr>
              <a:xfrm>
                <a:off x="8508309" y="1562100"/>
                <a:ext cx="0" cy="83344"/>
              </a:xfrm>
              <a:prstGeom prst="line">
                <a:avLst/>
              </a:prstGeom>
              <a:noFill/>
              <a:ln w="9525" cap="rnd" cmpd="sng" algn="ctr">
                <a:solidFill>
                  <a:srgbClr val="5A6478"/>
                </a:solidFill>
                <a:prstDash val="solid"/>
                <a:miter lim="800000"/>
              </a:ln>
              <a:effectLst/>
            </p:spPr>
          </p:cxnSp>
          <p:cxnSp>
            <p:nvCxnSpPr>
              <p:cNvPr id="84" name="直接连接符 83"/>
              <p:cNvCxnSpPr/>
              <p:nvPr/>
            </p:nvCxnSpPr>
            <p:spPr>
              <a:xfrm>
                <a:off x="8569802" y="1562100"/>
                <a:ext cx="0" cy="83344"/>
              </a:xfrm>
              <a:prstGeom prst="line">
                <a:avLst/>
              </a:prstGeom>
              <a:noFill/>
              <a:ln w="9525" cap="rnd" cmpd="sng" algn="ctr">
                <a:solidFill>
                  <a:srgbClr val="5A6478"/>
                </a:solidFill>
                <a:prstDash val="solid"/>
                <a:miter lim="800000"/>
              </a:ln>
              <a:effectLst/>
            </p:spPr>
          </p:cxnSp>
          <p:cxnSp>
            <p:nvCxnSpPr>
              <p:cNvPr id="85" name="直接连接符 84"/>
              <p:cNvCxnSpPr/>
              <p:nvPr/>
            </p:nvCxnSpPr>
            <p:spPr>
              <a:xfrm>
                <a:off x="8938760" y="1562100"/>
                <a:ext cx="0" cy="140494"/>
              </a:xfrm>
              <a:prstGeom prst="line">
                <a:avLst/>
              </a:prstGeom>
              <a:noFill/>
              <a:ln w="9525" cap="rnd" cmpd="sng" algn="ctr">
                <a:solidFill>
                  <a:srgbClr val="5A6478"/>
                </a:solidFill>
                <a:prstDash val="solid"/>
                <a:miter lim="800000"/>
              </a:ln>
              <a:effectLst/>
            </p:spPr>
          </p:cxnSp>
          <p:cxnSp>
            <p:nvCxnSpPr>
              <p:cNvPr id="86" name="直接连接符 85"/>
              <p:cNvCxnSpPr/>
              <p:nvPr/>
            </p:nvCxnSpPr>
            <p:spPr>
              <a:xfrm>
                <a:off x="8692788" y="1562100"/>
                <a:ext cx="0" cy="83344"/>
              </a:xfrm>
              <a:prstGeom prst="line">
                <a:avLst/>
              </a:prstGeom>
              <a:noFill/>
              <a:ln w="9525" cap="rnd" cmpd="sng" algn="ctr">
                <a:solidFill>
                  <a:srgbClr val="5A6478"/>
                </a:solidFill>
                <a:prstDash val="solid"/>
                <a:miter lim="800000"/>
              </a:ln>
              <a:effectLst/>
            </p:spPr>
          </p:cxnSp>
          <p:cxnSp>
            <p:nvCxnSpPr>
              <p:cNvPr id="87" name="直接连接符 86"/>
              <p:cNvCxnSpPr/>
              <p:nvPr/>
            </p:nvCxnSpPr>
            <p:spPr>
              <a:xfrm>
                <a:off x="8754281" y="1562100"/>
                <a:ext cx="0" cy="83344"/>
              </a:xfrm>
              <a:prstGeom prst="line">
                <a:avLst/>
              </a:prstGeom>
              <a:noFill/>
              <a:ln w="9525" cap="rnd" cmpd="sng" algn="ctr">
                <a:solidFill>
                  <a:srgbClr val="5A6478"/>
                </a:solidFill>
                <a:prstDash val="solid"/>
                <a:miter lim="800000"/>
              </a:ln>
              <a:effectLst/>
            </p:spPr>
          </p:cxnSp>
          <p:cxnSp>
            <p:nvCxnSpPr>
              <p:cNvPr id="88" name="直接连接符 87"/>
              <p:cNvCxnSpPr/>
              <p:nvPr/>
            </p:nvCxnSpPr>
            <p:spPr>
              <a:xfrm>
                <a:off x="8815774" y="1562100"/>
                <a:ext cx="0" cy="83344"/>
              </a:xfrm>
              <a:prstGeom prst="line">
                <a:avLst/>
              </a:prstGeom>
              <a:noFill/>
              <a:ln w="9525" cap="rnd" cmpd="sng" algn="ctr">
                <a:solidFill>
                  <a:srgbClr val="5A6478"/>
                </a:solidFill>
                <a:prstDash val="solid"/>
                <a:miter lim="800000"/>
              </a:ln>
              <a:effectLst/>
            </p:spPr>
          </p:cxnSp>
          <p:cxnSp>
            <p:nvCxnSpPr>
              <p:cNvPr id="89" name="直接连接符 88"/>
              <p:cNvCxnSpPr/>
              <p:nvPr/>
            </p:nvCxnSpPr>
            <p:spPr>
              <a:xfrm>
                <a:off x="8877267" y="1562100"/>
                <a:ext cx="0" cy="83344"/>
              </a:xfrm>
              <a:prstGeom prst="line">
                <a:avLst/>
              </a:prstGeom>
              <a:noFill/>
              <a:ln w="9525" cap="rnd" cmpd="sng" algn="ctr">
                <a:solidFill>
                  <a:srgbClr val="5A6478"/>
                </a:solidFill>
                <a:prstDash val="solid"/>
                <a:miter lim="800000"/>
              </a:ln>
              <a:effectLst/>
            </p:spPr>
          </p:cxnSp>
          <p:cxnSp>
            <p:nvCxnSpPr>
              <p:cNvPr id="90" name="直接连接符 89"/>
              <p:cNvCxnSpPr/>
              <p:nvPr/>
            </p:nvCxnSpPr>
            <p:spPr>
              <a:xfrm>
                <a:off x="9246225" y="1562100"/>
                <a:ext cx="0" cy="140494"/>
              </a:xfrm>
              <a:prstGeom prst="line">
                <a:avLst/>
              </a:prstGeom>
              <a:noFill/>
              <a:ln w="9525" cap="rnd" cmpd="sng" algn="ctr">
                <a:solidFill>
                  <a:srgbClr val="5A6478"/>
                </a:solidFill>
                <a:prstDash val="solid"/>
                <a:miter lim="800000"/>
              </a:ln>
              <a:effectLst/>
            </p:spPr>
          </p:cxnSp>
          <p:cxnSp>
            <p:nvCxnSpPr>
              <p:cNvPr id="91" name="直接连接符 90"/>
              <p:cNvCxnSpPr/>
              <p:nvPr/>
            </p:nvCxnSpPr>
            <p:spPr>
              <a:xfrm>
                <a:off x="9000253" y="1562100"/>
                <a:ext cx="0" cy="83344"/>
              </a:xfrm>
              <a:prstGeom prst="line">
                <a:avLst/>
              </a:prstGeom>
              <a:noFill/>
              <a:ln w="9525" cap="rnd" cmpd="sng" algn="ctr">
                <a:solidFill>
                  <a:srgbClr val="5A6478"/>
                </a:solidFill>
                <a:prstDash val="solid"/>
                <a:miter lim="800000"/>
              </a:ln>
              <a:effectLst/>
            </p:spPr>
          </p:cxnSp>
          <p:cxnSp>
            <p:nvCxnSpPr>
              <p:cNvPr id="92" name="直接连接符 91"/>
              <p:cNvCxnSpPr/>
              <p:nvPr/>
            </p:nvCxnSpPr>
            <p:spPr>
              <a:xfrm>
                <a:off x="9061746" y="1562100"/>
                <a:ext cx="0" cy="83344"/>
              </a:xfrm>
              <a:prstGeom prst="line">
                <a:avLst/>
              </a:prstGeom>
              <a:noFill/>
              <a:ln w="9525" cap="rnd" cmpd="sng" algn="ctr">
                <a:solidFill>
                  <a:srgbClr val="5A6478"/>
                </a:solidFill>
                <a:prstDash val="solid"/>
                <a:miter lim="800000"/>
              </a:ln>
              <a:effectLst/>
            </p:spPr>
          </p:cxnSp>
          <p:cxnSp>
            <p:nvCxnSpPr>
              <p:cNvPr id="93" name="直接连接符 92"/>
              <p:cNvCxnSpPr/>
              <p:nvPr/>
            </p:nvCxnSpPr>
            <p:spPr>
              <a:xfrm>
                <a:off x="9123239" y="1562100"/>
                <a:ext cx="0" cy="83344"/>
              </a:xfrm>
              <a:prstGeom prst="line">
                <a:avLst/>
              </a:prstGeom>
              <a:noFill/>
              <a:ln w="9525" cap="rnd" cmpd="sng" algn="ctr">
                <a:solidFill>
                  <a:srgbClr val="5A6478"/>
                </a:solidFill>
                <a:prstDash val="solid"/>
                <a:miter lim="800000"/>
              </a:ln>
              <a:effectLst/>
            </p:spPr>
          </p:cxnSp>
          <p:cxnSp>
            <p:nvCxnSpPr>
              <p:cNvPr id="94" name="直接连接符 93"/>
              <p:cNvCxnSpPr/>
              <p:nvPr/>
            </p:nvCxnSpPr>
            <p:spPr>
              <a:xfrm>
                <a:off x="9184732" y="1562100"/>
                <a:ext cx="0" cy="83344"/>
              </a:xfrm>
              <a:prstGeom prst="line">
                <a:avLst/>
              </a:prstGeom>
              <a:noFill/>
              <a:ln w="9525" cap="rnd" cmpd="sng" algn="ctr">
                <a:solidFill>
                  <a:srgbClr val="5A6478"/>
                </a:solidFill>
                <a:prstDash val="solid"/>
                <a:miter lim="800000"/>
              </a:ln>
              <a:effectLst/>
            </p:spPr>
          </p:cxnSp>
          <p:cxnSp>
            <p:nvCxnSpPr>
              <p:cNvPr id="95" name="直接连接符 94"/>
              <p:cNvCxnSpPr/>
              <p:nvPr/>
            </p:nvCxnSpPr>
            <p:spPr>
              <a:xfrm>
                <a:off x="9553690" y="1562100"/>
                <a:ext cx="0" cy="140494"/>
              </a:xfrm>
              <a:prstGeom prst="line">
                <a:avLst/>
              </a:prstGeom>
              <a:noFill/>
              <a:ln w="9525" cap="rnd" cmpd="sng" algn="ctr">
                <a:solidFill>
                  <a:srgbClr val="5A6478"/>
                </a:solidFill>
                <a:prstDash val="solid"/>
                <a:miter lim="800000"/>
              </a:ln>
              <a:effectLst/>
            </p:spPr>
          </p:cxnSp>
          <p:cxnSp>
            <p:nvCxnSpPr>
              <p:cNvPr id="97" name="直接连接符 96"/>
              <p:cNvCxnSpPr/>
              <p:nvPr/>
            </p:nvCxnSpPr>
            <p:spPr>
              <a:xfrm>
                <a:off x="9307718" y="1562100"/>
                <a:ext cx="0" cy="83344"/>
              </a:xfrm>
              <a:prstGeom prst="line">
                <a:avLst/>
              </a:prstGeom>
              <a:noFill/>
              <a:ln w="9525" cap="rnd" cmpd="sng" algn="ctr">
                <a:solidFill>
                  <a:srgbClr val="5A6478"/>
                </a:solidFill>
                <a:prstDash val="solid"/>
                <a:miter lim="800000"/>
              </a:ln>
              <a:effectLst/>
            </p:spPr>
          </p:cxnSp>
          <p:cxnSp>
            <p:nvCxnSpPr>
              <p:cNvPr id="98" name="直接连接符 97"/>
              <p:cNvCxnSpPr/>
              <p:nvPr/>
            </p:nvCxnSpPr>
            <p:spPr>
              <a:xfrm>
                <a:off x="9369211" y="1562100"/>
                <a:ext cx="0" cy="83344"/>
              </a:xfrm>
              <a:prstGeom prst="line">
                <a:avLst/>
              </a:prstGeom>
              <a:noFill/>
              <a:ln w="9525" cap="rnd" cmpd="sng" algn="ctr">
                <a:solidFill>
                  <a:srgbClr val="5A6478"/>
                </a:solidFill>
                <a:prstDash val="solid"/>
                <a:miter lim="800000"/>
              </a:ln>
              <a:effectLst/>
            </p:spPr>
          </p:cxnSp>
          <p:cxnSp>
            <p:nvCxnSpPr>
              <p:cNvPr id="100" name="直接连接符 99"/>
              <p:cNvCxnSpPr/>
              <p:nvPr/>
            </p:nvCxnSpPr>
            <p:spPr>
              <a:xfrm>
                <a:off x="9430704" y="1562100"/>
                <a:ext cx="0" cy="83344"/>
              </a:xfrm>
              <a:prstGeom prst="line">
                <a:avLst/>
              </a:prstGeom>
              <a:noFill/>
              <a:ln w="9525" cap="rnd" cmpd="sng" algn="ctr">
                <a:solidFill>
                  <a:srgbClr val="5A6478"/>
                </a:solidFill>
                <a:prstDash val="solid"/>
                <a:miter lim="800000"/>
              </a:ln>
              <a:effectLst/>
            </p:spPr>
          </p:cxnSp>
          <p:cxnSp>
            <p:nvCxnSpPr>
              <p:cNvPr id="102" name="直接连接符 101"/>
              <p:cNvCxnSpPr/>
              <p:nvPr/>
            </p:nvCxnSpPr>
            <p:spPr>
              <a:xfrm>
                <a:off x="9492197" y="1562100"/>
                <a:ext cx="0" cy="83344"/>
              </a:xfrm>
              <a:prstGeom prst="line">
                <a:avLst/>
              </a:prstGeom>
              <a:noFill/>
              <a:ln w="9525" cap="rnd" cmpd="sng" algn="ctr">
                <a:solidFill>
                  <a:srgbClr val="5A6478"/>
                </a:solidFill>
                <a:prstDash val="solid"/>
                <a:miter lim="800000"/>
              </a:ln>
              <a:effectLst/>
            </p:spPr>
          </p:cxnSp>
          <p:cxnSp>
            <p:nvCxnSpPr>
              <p:cNvPr id="103" name="直接连接符 102"/>
              <p:cNvCxnSpPr/>
              <p:nvPr/>
            </p:nvCxnSpPr>
            <p:spPr>
              <a:xfrm>
                <a:off x="9861153" y="1562100"/>
                <a:ext cx="0" cy="140494"/>
              </a:xfrm>
              <a:prstGeom prst="line">
                <a:avLst/>
              </a:prstGeom>
              <a:noFill/>
              <a:ln w="9525" cap="rnd" cmpd="sng" algn="ctr">
                <a:solidFill>
                  <a:srgbClr val="5A6478"/>
                </a:solidFill>
                <a:prstDash val="solid"/>
                <a:miter lim="800000"/>
              </a:ln>
              <a:effectLst/>
            </p:spPr>
          </p:cxnSp>
          <p:cxnSp>
            <p:nvCxnSpPr>
              <p:cNvPr id="105" name="直接连接符 104"/>
              <p:cNvCxnSpPr/>
              <p:nvPr/>
            </p:nvCxnSpPr>
            <p:spPr>
              <a:xfrm>
                <a:off x="9615183" y="1562100"/>
                <a:ext cx="0" cy="83344"/>
              </a:xfrm>
              <a:prstGeom prst="line">
                <a:avLst/>
              </a:prstGeom>
              <a:noFill/>
              <a:ln w="9525" cap="rnd" cmpd="sng" algn="ctr">
                <a:solidFill>
                  <a:srgbClr val="5A6478"/>
                </a:solidFill>
                <a:prstDash val="solid"/>
                <a:miter lim="800000"/>
              </a:ln>
              <a:effectLst/>
            </p:spPr>
          </p:cxnSp>
          <p:cxnSp>
            <p:nvCxnSpPr>
              <p:cNvPr id="106" name="直接连接符 105"/>
              <p:cNvCxnSpPr/>
              <p:nvPr/>
            </p:nvCxnSpPr>
            <p:spPr>
              <a:xfrm>
                <a:off x="9676676" y="1562100"/>
                <a:ext cx="0" cy="83344"/>
              </a:xfrm>
              <a:prstGeom prst="line">
                <a:avLst/>
              </a:prstGeom>
              <a:noFill/>
              <a:ln w="9525" cap="rnd" cmpd="sng" algn="ctr">
                <a:solidFill>
                  <a:srgbClr val="5A6478"/>
                </a:solidFill>
                <a:prstDash val="solid"/>
                <a:miter lim="800000"/>
              </a:ln>
              <a:effectLst/>
            </p:spPr>
          </p:cxnSp>
          <p:cxnSp>
            <p:nvCxnSpPr>
              <p:cNvPr id="108" name="直接连接符 107"/>
              <p:cNvCxnSpPr/>
              <p:nvPr/>
            </p:nvCxnSpPr>
            <p:spPr>
              <a:xfrm>
                <a:off x="9738169" y="1562100"/>
                <a:ext cx="0" cy="83344"/>
              </a:xfrm>
              <a:prstGeom prst="line">
                <a:avLst/>
              </a:prstGeom>
              <a:noFill/>
              <a:ln w="9525" cap="rnd" cmpd="sng" algn="ctr">
                <a:solidFill>
                  <a:srgbClr val="5A6478"/>
                </a:solidFill>
                <a:prstDash val="solid"/>
                <a:miter lim="800000"/>
              </a:ln>
              <a:effectLst/>
            </p:spPr>
          </p:cxnSp>
          <p:cxnSp>
            <p:nvCxnSpPr>
              <p:cNvPr id="113" name="直接连接符 112"/>
              <p:cNvCxnSpPr/>
              <p:nvPr/>
            </p:nvCxnSpPr>
            <p:spPr>
              <a:xfrm>
                <a:off x="9799662" y="1562100"/>
                <a:ext cx="0" cy="83344"/>
              </a:xfrm>
              <a:prstGeom prst="line">
                <a:avLst/>
              </a:prstGeom>
              <a:noFill/>
              <a:ln w="9525" cap="rnd" cmpd="sng" algn="ctr">
                <a:solidFill>
                  <a:srgbClr val="5A6478"/>
                </a:solidFill>
                <a:prstDash val="solid"/>
                <a:miter lim="800000"/>
              </a:ln>
              <a:effectLst/>
            </p:spPr>
          </p:cxnSp>
        </p:grpSp>
      </p:grpSp>
      <p:sp>
        <p:nvSpPr>
          <p:cNvPr id="127" name="矩形 126"/>
          <p:cNvSpPr/>
          <p:nvPr/>
        </p:nvSpPr>
        <p:spPr>
          <a:xfrm>
            <a:off x="3524633" y="1442001"/>
            <a:ext cx="692738" cy="392536"/>
          </a:xfrm>
          <a:prstGeom prst="rect">
            <a:avLst/>
          </a:prstGeom>
        </p:spPr>
        <p:txBody>
          <a:bodyPr wrap="none" lIns="68580" tIns="34290" rIns="68580" bIns="34290">
            <a:spAutoFit/>
          </a:bodyPr>
          <a:lstStyle/>
          <a:p>
            <a:pPr algn="just">
              <a:buClr>
                <a:srgbClr val="006EA0"/>
              </a:buClr>
            </a:pPr>
            <a:r>
              <a:rPr lang="en-US" altLang="zh-CN" sz="2100" dirty="0">
                <a:solidFill>
                  <a:schemeClr val="accent1"/>
                </a:solidFill>
                <a:latin typeface="微软雅黑" panose="020B0503020204020204" pitchFamily="34" charset="-122"/>
                <a:ea typeface="微软雅黑" panose="020B0503020204020204" pitchFamily="34" charset="-122"/>
              </a:rPr>
              <a:t>30%</a:t>
            </a:r>
          </a:p>
        </p:txBody>
      </p:sp>
      <p:grpSp>
        <p:nvGrpSpPr>
          <p:cNvPr id="6" name="组合 127"/>
          <p:cNvGrpSpPr/>
          <p:nvPr/>
        </p:nvGrpSpPr>
        <p:grpSpPr>
          <a:xfrm>
            <a:off x="4142230" y="2384206"/>
            <a:ext cx="3109618" cy="664575"/>
            <a:chOff x="6355949" y="-1336675"/>
            <a:chExt cx="4146157" cy="885826"/>
          </a:xfrm>
        </p:grpSpPr>
        <p:grpSp>
          <p:nvGrpSpPr>
            <p:cNvPr id="7" name="组合 129"/>
            <p:cNvGrpSpPr/>
            <p:nvPr/>
          </p:nvGrpSpPr>
          <p:grpSpPr>
            <a:xfrm>
              <a:off x="6355949" y="-1336675"/>
              <a:ext cx="4146157" cy="885826"/>
              <a:chOff x="6355949" y="-1336675"/>
              <a:chExt cx="4146157" cy="885826"/>
            </a:xfrm>
          </p:grpSpPr>
          <p:sp>
            <p:nvSpPr>
              <p:cNvPr id="171" name="任意多边形 170"/>
              <p:cNvSpPr/>
              <p:nvPr/>
            </p:nvSpPr>
            <p:spPr>
              <a:xfrm>
                <a:off x="6355949" y="-911763"/>
                <a:ext cx="825899" cy="36000"/>
              </a:xfrm>
              <a:custGeom>
                <a:avLst/>
                <a:gdLst>
                  <a:gd name="connsiteX0" fmla="*/ 825899 w 825899"/>
                  <a:gd name="connsiteY0" fmla="*/ 0 h 36000"/>
                  <a:gd name="connsiteX1" fmla="*/ 825899 w 825899"/>
                  <a:gd name="connsiteY1" fmla="*/ 36000 h 36000"/>
                  <a:gd name="connsiteX2" fmla="*/ 0 w 825899"/>
                  <a:gd name="connsiteY2" fmla="*/ 36000 h 36000"/>
                  <a:gd name="connsiteX3" fmla="*/ 134353 w 825899"/>
                  <a:gd name="connsiteY3" fmla="*/ 0 h 36000"/>
                </a:gdLst>
                <a:ahLst/>
                <a:cxnLst>
                  <a:cxn ang="0">
                    <a:pos x="connsiteX0" y="connsiteY0"/>
                  </a:cxn>
                  <a:cxn ang="0">
                    <a:pos x="connsiteX1" y="connsiteY1"/>
                  </a:cxn>
                  <a:cxn ang="0">
                    <a:pos x="connsiteX2" y="connsiteY2"/>
                  </a:cxn>
                  <a:cxn ang="0">
                    <a:pos x="connsiteX3" y="connsiteY3"/>
                  </a:cxn>
                </a:cxnLst>
                <a:rect l="l" t="t" r="r" b="b"/>
                <a:pathLst>
                  <a:path w="825899" h="36000">
                    <a:moveTo>
                      <a:pt x="825899" y="0"/>
                    </a:moveTo>
                    <a:lnTo>
                      <a:pt x="825899" y="36000"/>
                    </a:lnTo>
                    <a:lnTo>
                      <a:pt x="0" y="36000"/>
                    </a:lnTo>
                    <a:lnTo>
                      <a:pt x="134353" y="0"/>
                    </a:lnTo>
                    <a:close/>
                  </a:path>
                </a:pathLst>
              </a:custGeom>
              <a:solidFill>
                <a:srgbClr val="5A6478"/>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72" name="矩形 171"/>
              <p:cNvSpPr/>
              <p:nvPr/>
            </p:nvSpPr>
            <p:spPr>
              <a:xfrm>
                <a:off x="7166610" y="-929481"/>
                <a:ext cx="73816" cy="71438"/>
              </a:xfrm>
              <a:prstGeom prst="rect">
                <a:avLst/>
              </a:prstGeom>
              <a:solidFill>
                <a:srgbClr val="5A6478">
                  <a:lumMod val="60000"/>
                  <a:lumOff val="40000"/>
                </a:srgbClr>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73" name="矩形 172"/>
              <p:cNvSpPr/>
              <p:nvPr/>
            </p:nvSpPr>
            <p:spPr>
              <a:xfrm>
                <a:off x="7225190" y="-962818"/>
                <a:ext cx="107151" cy="138112"/>
              </a:xfrm>
              <a:prstGeom prst="rect">
                <a:avLst/>
              </a:prstGeom>
              <a:solidFill>
                <a:srgbClr val="5A6478">
                  <a:lumMod val="40000"/>
                  <a:lumOff val="60000"/>
                </a:srgbClr>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74" name="五边形 173"/>
              <p:cNvSpPr/>
              <p:nvPr/>
            </p:nvSpPr>
            <p:spPr>
              <a:xfrm flipH="1">
                <a:off x="7532844" y="-1244996"/>
                <a:ext cx="1126435" cy="702469"/>
              </a:xfrm>
              <a:prstGeom prst="homePlate">
                <a:avLst>
                  <a:gd name="adj" fmla="val 20945"/>
                </a:avLst>
              </a:prstGeom>
              <a:solidFill>
                <a:schemeClr val="accent2"/>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grpSp>
            <p:nvGrpSpPr>
              <p:cNvPr id="8" name="组合 174"/>
              <p:cNvGrpSpPr/>
              <p:nvPr/>
            </p:nvGrpSpPr>
            <p:grpSpPr>
              <a:xfrm>
                <a:off x="8643484" y="-1300955"/>
                <a:ext cx="1858622" cy="814387"/>
                <a:chOff x="8643484" y="-1300955"/>
                <a:chExt cx="1858622" cy="814387"/>
              </a:xfrm>
            </p:grpSpPr>
            <p:sp>
              <p:nvSpPr>
                <p:cNvPr id="180" name="圆角矩形 179"/>
                <p:cNvSpPr/>
                <p:nvPr/>
              </p:nvSpPr>
              <p:spPr>
                <a:xfrm>
                  <a:off x="10437813" y="-1300955"/>
                  <a:ext cx="64293" cy="814387"/>
                </a:xfrm>
                <a:prstGeom prst="roundRect">
                  <a:avLst>
                    <a:gd name="adj" fmla="val 50000"/>
                  </a:avLst>
                </a:prstGeom>
                <a:solidFill>
                  <a:srgbClr val="5A6478">
                    <a:lumMod val="60000"/>
                    <a:lumOff val="4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81" name="矩形 180"/>
                <p:cNvSpPr/>
                <p:nvPr/>
              </p:nvSpPr>
              <p:spPr>
                <a:xfrm>
                  <a:off x="8643484" y="-1244995"/>
                  <a:ext cx="57944" cy="702469"/>
                </a:xfrm>
                <a:prstGeom prst="rect">
                  <a:avLst/>
                </a:prstGeom>
                <a:solidFill>
                  <a:srgbClr val="5A6478">
                    <a:lumMod val="60000"/>
                    <a:lumOff val="4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82" name="矩形 181"/>
                <p:cNvSpPr/>
                <p:nvPr/>
              </p:nvSpPr>
              <p:spPr>
                <a:xfrm rot="5400000">
                  <a:off x="9536205" y="-1766396"/>
                  <a:ext cx="57944" cy="1745271"/>
                </a:xfrm>
                <a:prstGeom prst="rect">
                  <a:avLst/>
                </a:prstGeom>
                <a:solidFill>
                  <a:srgbClr val="5A6478">
                    <a:lumMod val="60000"/>
                    <a:lumOff val="4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grpSp>
          <p:sp>
            <p:nvSpPr>
              <p:cNvPr id="176" name="矩形 175"/>
              <p:cNvSpPr/>
              <p:nvPr/>
            </p:nvSpPr>
            <p:spPr>
              <a:xfrm>
                <a:off x="7401875" y="-962819"/>
                <a:ext cx="180026" cy="138113"/>
              </a:xfrm>
              <a:prstGeom prst="rect">
                <a:avLst/>
              </a:prstGeom>
              <a:solidFill>
                <a:schemeClr val="accent2"/>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77" name="任意多边形 176"/>
              <p:cNvSpPr/>
              <p:nvPr/>
            </p:nvSpPr>
            <p:spPr>
              <a:xfrm flipH="1">
                <a:off x="7410449" y="-1244996"/>
                <a:ext cx="2721766" cy="702469"/>
              </a:xfrm>
              <a:custGeom>
                <a:avLst/>
                <a:gdLst>
                  <a:gd name="connsiteX0" fmla="*/ 2467479 w 2721766"/>
                  <a:gd name="connsiteY0" fmla="*/ 0 h 702469"/>
                  <a:gd name="connsiteX1" fmla="*/ 0 w 2721766"/>
                  <a:gd name="connsiteY1" fmla="*/ 0 h 702469"/>
                  <a:gd name="connsiteX2" fmla="*/ 0 w 2721766"/>
                  <a:gd name="connsiteY2" fmla="*/ 702469 h 702469"/>
                  <a:gd name="connsiteX3" fmla="*/ 2467479 w 2721766"/>
                  <a:gd name="connsiteY3" fmla="*/ 702469 h 702469"/>
                  <a:gd name="connsiteX4" fmla="*/ 2586681 w 2721766"/>
                  <a:gd name="connsiteY4" fmla="*/ 417910 h 702469"/>
                  <a:gd name="connsiteX5" fmla="*/ 2721766 w 2721766"/>
                  <a:gd name="connsiteY5" fmla="*/ 417910 h 702469"/>
                  <a:gd name="connsiteX6" fmla="*/ 2721766 w 2721766"/>
                  <a:gd name="connsiteY6" fmla="*/ 284559 h 702469"/>
                  <a:gd name="connsiteX7" fmla="*/ 2586681 w 2721766"/>
                  <a:gd name="connsiteY7" fmla="*/ 284559 h 70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766" h="702469">
                    <a:moveTo>
                      <a:pt x="2467479" y="0"/>
                    </a:moveTo>
                    <a:lnTo>
                      <a:pt x="0" y="0"/>
                    </a:lnTo>
                    <a:lnTo>
                      <a:pt x="0" y="702469"/>
                    </a:lnTo>
                    <a:lnTo>
                      <a:pt x="2467479" y="702469"/>
                    </a:lnTo>
                    <a:lnTo>
                      <a:pt x="2586681" y="417910"/>
                    </a:lnTo>
                    <a:lnTo>
                      <a:pt x="2721766" y="417910"/>
                    </a:lnTo>
                    <a:lnTo>
                      <a:pt x="2721766" y="284559"/>
                    </a:lnTo>
                    <a:lnTo>
                      <a:pt x="2586681" y="284559"/>
                    </a:lnTo>
                    <a:close/>
                  </a:path>
                </a:pathLst>
              </a:custGeom>
              <a:noFill/>
              <a:ln w="38100" cap="flat" cmpd="sng" algn="ctr">
                <a:solidFill>
                  <a:srgbClr val="5A6478">
                    <a:lumMod val="20000"/>
                    <a:lumOff val="80000"/>
                  </a:srgbClr>
                </a:solid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78" name="矩形 177"/>
              <p:cNvSpPr/>
              <p:nvPr/>
            </p:nvSpPr>
            <p:spPr>
              <a:xfrm>
                <a:off x="7324725" y="-989011"/>
                <a:ext cx="85725" cy="190498"/>
              </a:xfrm>
              <a:prstGeom prst="rect">
                <a:avLst/>
              </a:prstGeom>
              <a:solidFill>
                <a:srgbClr val="5A6478">
                  <a:lumMod val="20000"/>
                  <a:lumOff val="80000"/>
                </a:srgbClr>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179" name="圆角矩形 178"/>
              <p:cNvSpPr/>
              <p:nvPr/>
            </p:nvSpPr>
            <p:spPr>
              <a:xfrm>
                <a:off x="10116980" y="-1336675"/>
                <a:ext cx="64293" cy="885826"/>
              </a:xfrm>
              <a:prstGeom prst="roundRect">
                <a:avLst>
                  <a:gd name="adj" fmla="val 50000"/>
                </a:avLst>
              </a:prstGeom>
              <a:solidFill>
                <a:srgbClr val="5A6478">
                  <a:lumMod val="20000"/>
                  <a:lumOff val="8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grpSp>
        <p:grpSp>
          <p:nvGrpSpPr>
            <p:cNvPr id="9" name="组合 130"/>
            <p:cNvGrpSpPr/>
            <p:nvPr/>
          </p:nvGrpSpPr>
          <p:grpSpPr>
            <a:xfrm>
              <a:off x="7702550" y="-1182091"/>
              <a:ext cx="2152253" cy="140494"/>
              <a:chOff x="7708900" y="1562100"/>
              <a:chExt cx="2152253" cy="140494"/>
            </a:xfrm>
          </p:grpSpPr>
          <p:cxnSp>
            <p:nvCxnSpPr>
              <p:cNvPr id="132" name="直接连接符 131"/>
              <p:cNvCxnSpPr/>
              <p:nvPr/>
            </p:nvCxnSpPr>
            <p:spPr>
              <a:xfrm>
                <a:off x="7708900" y="1562100"/>
                <a:ext cx="0" cy="140494"/>
              </a:xfrm>
              <a:prstGeom prst="line">
                <a:avLst/>
              </a:prstGeom>
              <a:noFill/>
              <a:ln w="9525" cap="rnd" cmpd="sng" algn="ctr">
                <a:solidFill>
                  <a:srgbClr val="5A6478"/>
                </a:solidFill>
                <a:prstDash val="solid"/>
                <a:miter lim="800000"/>
              </a:ln>
              <a:effectLst/>
            </p:spPr>
          </p:cxnSp>
          <p:cxnSp>
            <p:nvCxnSpPr>
              <p:cNvPr id="134" name="直接连接符 133"/>
              <p:cNvCxnSpPr/>
              <p:nvPr/>
            </p:nvCxnSpPr>
            <p:spPr>
              <a:xfrm>
                <a:off x="8016365" y="1562100"/>
                <a:ext cx="0" cy="140494"/>
              </a:xfrm>
              <a:prstGeom prst="line">
                <a:avLst/>
              </a:prstGeom>
              <a:noFill/>
              <a:ln w="9525" cap="rnd" cmpd="sng" algn="ctr">
                <a:solidFill>
                  <a:srgbClr val="5A6478"/>
                </a:solidFill>
                <a:prstDash val="solid"/>
                <a:miter lim="800000"/>
              </a:ln>
              <a:effectLst/>
            </p:spPr>
          </p:cxnSp>
          <p:cxnSp>
            <p:nvCxnSpPr>
              <p:cNvPr id="135" name="直接连接符 134"/>
              <p:cNvCxnSpPr/>
              <p:nvPr/>
            </p:nvCxnSpPr>
            <p:spPr>
              <a:xfrm>
                <a:off x="7770393" y="1562100"/>
                <a:ext cx="0" cy="83344"/>
              </a:xfrm>
              <a:prstGeom prst="line">
                <a:avLst/>
              </a:prstGeom>
              <a:noFill/>
              <a:ln w="9525" cap="rnd" cmpd="sng" algn="ctr">
                <a:solidFill>
                  <a:srgbClr val="5A6478"/>
                </a:solidFill>
                <a:prstDash val="solid"/>
                <a:miter lim="800000"/>
              </a:ln>
              <a:effectLst/>
            </p:spPr>
          </p:cxnSp>
          <p:cxnSp>
            <p:nvCxnSpPr>
              <p:cNvPr id="136" name="直接连接符 135"/>
              <p:cNvCxnSpPr/>
              <p:nvPr/>
            </p:nvCxnSpPr>
            <p:spPr>
              <a:xfrm>
                <a:off x="7831886" y="1562100"/>
                <a:ext cx="0" cy="83344"/>
              </a:xfrm>
              <a:prstGeom prst="line">
                <a:avLst/>
              </a:prstGeom>
              <a:noFill/>
              <a:ln w="9525" cap="rnd" cmpd="sng" algn="ctr">
                <a:solidFill>
                  <a:srgbClr val="5A6478"/>
                </a:solidFill>
                <a:prstDash val="solid"/>
                <a:miter lim="800000"/>
              </a:ln>
              <a:effectLst/>
            </p:spPr>
          </p:cxnSp>
          <p:cxnSp>
            <p:nvCxnSpPr>
              <p:cNvPr id="138" name="直接连接符 137"/>
              <p:cNvCxnSpPr/>
              <p:nvPr/>
            </p:nvCxnSpPr>
            <p:spPr>
              <a:xfrm>
                <a:off x="7893379" y="1562100"/>
                <a:ext cx="0" cy="83344"/>
              </a:xfrm>
              <a:prstGeom prst="line">
                <a:avLst/>
              </a:prstGeom>
              <a:noFill/>
              <a:ln w="9525" cap="rnd" cmpd="sng" algn="ctr">
                <a:solidFill>
                  <a:srgbClr val="5A6478"/>
                </a:solidFill>
                <a:prstDash val="solid"/>
                <a:miter lim="800000"/>
              </a:ln>
              <a:effectLst/>
            </p:spPr>
          </p:cxnSp>
          <p:cxnSp>
            <p:nvCxnSpPr>
              <p:cNvPr id="139" name="直接连接符 138"/>
              <p:cNvCxnSpPr/>
              <p:nvPr/>
            </p:nvCxnSpPr>
            <p:spPr>
              <a:xfrm>
                <a:off x="7954872" y="1562100"/>
                <a:ext cx="0" cy="83344"/>
              </a:xfrm>
              <a:prstGeom prst="line">
                <a:avLst/>
              </a:prstGeom>
              <a:noFill/>
              <a:ln w="9525" cap="rnd" cmpd="sng" algn="ctr">
                <a:solidFill>
                  <a:srgbClr val="5A6478"/>
                </a:solidFill>
                <a:prstDash val="solid"/>
                <a:miter lim="800000"/>
              </a:ln>
              <a:effectLst/>
            </p:spPr>
          </p:cxnSp>
          <p:cxnSp>
            <p:nvCxnSpPr>
              <p:cNvPr id="141" name="直接连接符 140"/>
              <p:cNvCxnSpPr/>
              <p:nvPr/>
            </p:nvCxnSpPr>
            <p:spPr>
              <a:xfrm>
                <a:off x="8323830" y="1562100"/>
                <a:ext cx="0" cy="140494"/>
              </a:xfrm>
              <a:prstGeom prst="line">
                <a:avLst/>
              </a:prstGeom>
              <a:noFill/>
              <a:ln w="9525" cap="rnd" cmpd="sng" algn="ctr">
                <a:solidFill>
                  <a:srgbClr val="5A6478"/>
                </a:solidFill>
                <a:prstDash val="solid"/>
                <a:miter lim="800000"/>
              </a:ln>
              <a:effectLst/>
            </p:spPr>
          </p:cxnSp>
          <p:cxnSp>
            <p:nvCxnSpPr>
              <p:cNvPr id="142" name="直接连接符 141"/>
              <p:cNvCxnSpPr/>
              <p:nvPr/>
            </p:nvCxnSpPr>
            <p:spPr>
              <a:xfrm>
                <a:off x="8077858" y="1562100"/>
                <a:ext cx="0" cy="83344"/>
              </a:xfrm>
              <a:prstGeom prst="line">
                <a:avLst/>
              </a:prstGeom>
              <a:noFill/>
              <a:ln w="9525" cap="rnd" cmpd="sng" algn="ctr">
                <a:solidFill>
                  <a:srgbClr val="5A6478"/>
                </a:solidFill>
                <a:prstDash val="solid"/>
                <a:miter lim="800000"/>
              </a:ln>
              <a:effectLst/>
            </p:spPr>
          </p:cxnSp>
          <p:cxnSp>
            <p:nvCxnSpPr>
              <p:cNvPr id="143" name="直接连接符 142"/>
              <p:cNvCxnSpPr/>
              <p:nvPr/>
            </p:nvCxnSpPr>
            <p:spPr>
              <a:xfrm>
                <a:off x="8139351" y="1562100"/>
                <a:ext cx="0" cy="83344"/>
              </a:xfrm>
              <a:prstGeom prst="line">
                <a:avLst/>
              </a:prstGeom>
              <a:noFill/>
              <a:ln w="9525" cap="rnd" cmpd="sng" algn="ctr">
                <a:solidFill>
                  <a:srgbClr val="5A6478"/>
                </a:solidFill>
                <a:prstDash val="solid"/>
                <a:miter lim="800000"/>
              </a:ln>
              <a:effectLst/>
            </p:spPr>
          </p:cxnSp>
          <p:cxnSp>
            <p:nvCxnSpPr>
              <p:cNvPr id="144" name="直接连接符 143"/>
              <p:cNvCxnSpPr/>
              <p:nvPr/>
            </p:nvCxnSpPr>
            <p:spPr>
              <a:xfrm>
                <a:off x="8200844" y="1562100"/>
                <a:ext cx="0" cy="83344"/>
              </a:xfrm>
              <a:prstGeom prst="line">
                <a:avLst/>
              </a:prstGeom>
              <a:noFill/>
              <a:ln w="9525" cap="rnd" cmpd="sng" algn="ctr">
                <a:solidFill>
                  <a:srgbClr val="5A6478"/>
                </a:solidFill>
                <a:prstDash val="solid"/>
                <a:miter lim="800000"/>
              </a:ln>
              <a:effectLst/>
            </p:spPr>
          </p:cxnSp>
          <p:cxnSp>
            <p:nvCxnSpPr>
              <p:cNvPr id="145" name="直接连接符 144"/>
              <p:cNvCxnSpPr/>
              <p:nvPr/>
            </p:nvCxnSpPr>
            <p:spPr>
              <a:xfrm>
                <a:off x="8262337" y="1562100"/>
                <a:ext cx="0" cy="83344"/>
              </a:xfrm>
              <a:prstGeom prst="line">
                <a:avLst/>
              </a:prstGeom>
              <a:noFill/>
              <a:ln w="9525" cap="rnd" cmpd="sng" algn="ctr">
                <a:solidFill>
                  <a:srgbClr val="5A6478"/>
                </a:solidFill>
                <a:prstDash val="solid"/>
                <a:miter lim="800000"/>
              </a:ln>
              <a:effectLst/>
            </p:spPr>
          </p:cxnSp>
          <p:cxnSp>
            <p:nvCxnSpPr>
              <p:cNvPr id="146" name="直接连接符 145"/>
              <p:cNvCxnSpPr/>
              <p:nvPr/>
            </p:nvCxnSpPr>
            <p:spPr>
              <a:xfrm>
                <a:off x="8631295" y="1562100"/>
                <a:ext cx="0" cy="140494"/>
              </a:xfrm>
              <a:prstGeom prst="line">
                <a:avLst/>
              </a:prstGeom>
              <a:noFill/>
              <a:ln w="9525" cap="rnd" cmpd="sng" algn="ctr">
                <a:solidFill>
                  <a:srgbClr val="5A6478"/>
                </a:solidFill>
                <a:prstDash val="solid"/>
                <a:miter lim="800000"/>
              </a:ln>
              <a:effectLst/>
            </p:spPr>
          </p:cxnSp>
          <p:cxnSp>
            <p:nvCxnSpPr>
              <p:cNvPr id="147" name="直接连接符 146"/>
              <p:cNvCxnSpPr/>
              <p:nvPr/>
            </p:nvCxnSpPr>
            <p:spPr>
              <a:xfrm>
                <a:off x="8385323" y="1562100"/>
                <a:ext cx="0" cy="83344"/>
              </a:xfrm>
              <a:prstGeom prst="line">
                <a:avLst/>
              </a:prstGeom>
              <a:noFill/>
              <a:ln w="9525" cap="rnd" cmpd="sng" algn="ctr">
                <a:solidFill>
                  <a:srgbClr val="5A6478"/>
                </a:solidFill>
                <a:prstDash val="solid"/>
                <a:miter lim="800000"/>
              </a:ln>
              <a:effectLst/>
            </p:spPr>
          </p:cxnSp>
          <p:cxnSp>
            <p:nvCxnSpPr>
              <p:cNvPr id="148" name="直接连接符 147"/>
              <p:cNvCxnSpPr/>
              <p:nvPr/>
            </p:nvCxnSpPr>
            <p:spPr>
              <a:xfrm>
                <a:off x="8446816" y="1562100"/>
                <a:ext cx="0" cy="83344"/>
              </a:xfrm>
              <a:prstGeom prst="line">
                <a:avLst/>
              </a:prstGeom>
              <a:noFill/>
              <a:ln w="9525" cap="rnd" cmpd="sng" algn="ctr">
                <a:solidFill>
                  <a:srgbClr val="5A6478"/>
                </a:solidFill>
                <a:prstDash val="solid"/>
                <a:miter lim="800000"/>
              </a:ln>
              <a:effectLst/>
            </p:spPr>
          </p:cxnSp>
          <p:cxnSp>
            <p:nvCxnSpPr>
              <p:cNvPr id="149" name="直接连接符 148"/>
              <p:cNvCxnSpPr/>
              <p:nvPr/>
            </p:nvCxnSpPr>
            <p:spPr>
              <a:xfrm>
                <a:off x="8508309" y="1562100"/>
                <a:ext cx="0" cy="83344"/>
              </a:xfrm>
              <a:prstGeom prst="line">
                <a:avLst/>
              </a:prstGeom>
              <a:noFill/>
              <a:ln w="9525" cap="rnd" cmpd="sng" algn="ctr">
                <a:solidFill>
                  <a:srgbClr val="5A6478"/>
                </a:solidFill>
                <a:prstDash val="solid"/>
                <a:miter lim="800000"/>
              </a:ln>
              <a:effectLst/>
            </p:spPr>
          </p:cxnSp>
          <p:cxnSp>
            <p:nvCxnSpPr>
              <p:cNvPr id="150" name="直接连接符 149"/>
              <p:cNvCxnSpPr/>
              <p:nvPr/>
            </p:nvCxnSpPr>
            <p:spPr>
              <a:xfrm>
                <a:off x="8569802" y="1562100"/>
                <a:ext cx="0" cy="83344"/>
              </a:xfrm>
              <a:prstGeom prst="line">
                <a:avLst/>
              </a:prstGeom>
              <a:noFill/>
              <a:ln w="9525" cap="rnd" cmpd="sng" algn="ctr">
                <a:solidFill>
                  <a:srgbClr val="5A6478"/>
                </a:solidFill>
                <a:prstDash val="solid"/>
                <a:miter lim="800000"/>
              </a:ln>
              <a:effectLst/>
            </p:spPr>
          </p:cxnSp>
          <p:cxnSp>
            <p:nvCxnSpPr>
              <p:cNvPr id="151" name="直接连接符 150"/>
              <p:cNvCxnSpPr/>
              <p:nvPr/>
            </p:nvCxnSpPr>
            <p:spPr>
              <a:xfrm>
                <a:off x="8938760" y="1562100"/>
                <a:ext cx="0" cy="140494"/>
              </a:xfrm>
              <a:prstGeom prst="line">
                <a:avLst/>
              </a:prstGeom>
              <a:noFill/>
              <a:ln w="9525" cap="rnd" cmpd="sng" algn="ctr">
                <a:solidFill>
                  <a:srgbClr val="5A6478"/>
                </a:solidFill>
                <a:prstDash val="solid"/>
                <a:miter lim="800000"/>
              </a:ln>
              <a:effectLst/>
            </p:spPr>
          </p:cxnSp>
          <p:cxnSp>
            <p:nvCxnSpPr>
              <p:cNvPr id="152" name="直接连接符 151"/>
              <p:cNvCxnSpPr/>
              <p:nvPr/>
            </p:nvCxnSpPr>
            <p:spPr>
              <a:xfrm>
                <a:off x="8692788" y="1562100"/>
                <a:ext cx="0" cy="83344"/>
              </a:xfrm>
              <a:prstGeom prst="line">
                <a:avLst/>
              </a:prstGeom>
              <a:noFill/>
              <a:ln w="9525" cap="rnd" cmpd="sng" algn="ctr">
                <a:solidFill>
                  <a:srgbClr val="5A6478"/>
                </a:solidFill>
                <a:prstDash val="solid"/>
                <a:miter lim="800000"/>
              </a:ln>
              <a:effectLst/>
            </p:spPr>
          </p:cxnSp>
          <p:cxnSp>
            <p:nvCxnSpPr>
              <p:cNvPr id="153" name="直接连接符 152"/>
              <p:cNvCxnSpPr/>
              <p:nvPr/>
            </p:nvCxnSpPr>
            <p:spPr>
              <a:xfrm>
                <a:off x="8754281" y="1562100"/>
                <a:ext cx="0" cy="83344"/>
              </a:xfrm>
              <a:prstGeom prst="line">
                <a:avLst/>
              </a:prstGeom>
              <a:noFill/>
              <a:ln w="9525" cap="rnd" cmpd="sng" algn="ctr">
                <a:solidFill>
                  <a:srgbClr val="5A6478"/>
                </a:solidFill>
                <a:prstDash val="solid"/>
                <a:miter lim="800000"/>
              </a:ln>
              <a:effectLst/>
            </p:spPr>
          </p:cxnSp>
          <p:cxnSp>
            <p:nvCxnSpPr>
              <p:cNvPr id="154" name="直接连接符 153"/>
              <p:cNvCxnSpPr/>
              <p:nvPr/>
            </p:nvCxnSpPr>
            <p:spPr>
              <a:xfrm>
                <a:off x="8815774" y="1562100"/>
                <a:ext cx="0" cy="83344"/>
              </a:xfrm>
              <a:prstGeom prst="line">
                <a:avLst/>
              </a:prstGeom>
              <a:noFill/>
              <a:ln w="9525" cap="rnd" cmpd="sng" algn="ctr">
                <a:solidFill>
                  <a:srgbClr val="5A6478"/>
                </a:solidFill>
                <a:prstDash val="solid"/>
                <a:miter lim="800000"/>
              </a:ln>
              <a:effectLst/>
            </p:spPr>
          </p:cxnSp>
          <p:cxnSp>
            <p:nvCxnSpPr>
              <p:cNvPr id="155" name="直接连接符 154"/>
              <p:cNvCxnSpPr/>
              <p:nvPr/>
            </p:nvCxnSpPr>
            <p:spPr>
              <a:xfrm>
                <a:off x="8877267" y="1562100"/>
                <a:ext cx="0" cy="83344"/>
              </a:xfrm>
              <a:prstGeom prst="line">
                <a:avLst/>
              </a:prstGeom>
              <a:noFill/>
              <a:ln w="9525" cap="rnd" cmpd="sng" algn="ctr">
                <a:solidFill>
                  <a:srgbClr val="5A6478"/>
                </a:solidFill>
                <a:prstDash val="solid"/>
                <a:miter lim="800000"/>
              </a:ln>
              <a:effectLst/>
            </p:spPr>
          </p:cxnSp>
          <p:cxnSp>
            <p:nvCxnSpPr>
              <p:cNvPr id="156" name="直接连接符 155"/>
              <p:cNvCxnSpPr/>
              <p:nvPr/>
            </p:nvCxnSpPr>
            <p:spPr>
              <a:xfrm>
                <a:off x="9246225" y="1562100"/>
                <a:ext cx="0" cy="140494"/>
              </a:xfrm>
              <a:prstGeom prst="line">
                <a:avLst/>
              </a:prstGeom>
              <a:noFill/>
              <a:ln w="9525" cap="rnd" cmpd="sng" algn="ctr">
                <a:solidFill>
                  <a:srgbClr val="5A6478"/>
                </a:solidFill>
                <a:prstDash val="solid"/>
                <a:miter lim="800000"/>
              </a:ln>
              <a:effectLst/>
            </p:spPr>
          </p:cxnSp>
          <p:cxnSp>
            <p:nvCxnSpPr>
              <p:cNvPr id="157" name="直接连接符 156"/>
              <p:cNvCxnSpPr/>
              <p:nvPr/>
            </p:nvCxnSpPr>
            <p:spPr>
              <a:xfrm>
                <a:off x="9000253" y="1562100"/>
                <a:ext cx="0" cy="83344"/>
              </a:xfrm>
              <a:prstGeom prst="line">
                <a:avLst/>
              </a:prstGeom>
              <a:noFill/>
              <a:ln w="9525" cap="rnd" cmpd="sng" algn="ctr">
                <a:solidFill>
                  <a:srgbClr val="5A6478"/>
                </a:solidFill>
                <a:prstDash val="solid"/>
                <a:miter lim="800000"/>
              </a:ln>
              <a:effectLst/>
            </p:spPr>
          </p:cxnSp>
          <p:cxnSp>
            <p:nvCxnSpPr>
              <p:cNvPr id="158" name="直接连接符 157"/>
              <p:cNvCxnSpPr/>
              <p:nvPr/>
            </p:nvCxnSpPr>
            <p:spPr>
              <a:xfrm>
                <a:off x="9061746" y="1562100"/>
                <a:ext cx="0" cy="83344"/>
              </a:xfrm>
              <a:prstGeom prst="line">
                <a:avLst/>
              </a:prstGeom>
              <a:noFill/>
              <a:ln w="9525" cap="rnd" cmpd="sng" algn="ctr">
                <a:solidFill>
                  <a:srgbClr val="5A6478"/>
                </a:solidFill>
                <a:prstDash val="solid"/>
                <a:miter lim="800000"/>
              </a:ln>
              <a:effectLst/>
            </p:spPr>
          </p:cxnSp>
          <p:cxnSp>
            <p:nvCxnSpPr>
              <p:cNvPr id="159" name="直接连接符 158"/>
              <p:cNvCxnSpPr/>
              <p:nvPr/>
            </p:nvCxnSpPr>
            <p:spPr>
              <a:xfrm>
                <a:off x="9123239" y="1562100"/>
                <a:ext cx="0" cy="83344"/>
              </a:xfrm>
              <a:prstGeom prst="line">
                <a:avLst/>
              </a:prstGeom>
              <a:noFill/>
              <a:ln w="9525" cap="rnd" cmpd="sng" algn="ctr">
                <a:solidFill>
                  <a:srgbClr val="5A6478"/>
                </a:solidFill>
                <a:prstDash val="solid"/>
                <a:miter lim="800000"/>
              </a:ln>
              <a:effectLst/>
            </p:spPr>
          </p:cxnSp>
          <p:cxnSp>
            <p:nvCxnSpPr>
              <p:cNvPr id="160" name="直接连接符 159"/>
              <p:cNvCxnSpPr/>
              <p:nvPr/>
            </p:nvCxnSpPr>
            <p:spPr>
              <a:xfrm>
                <a:off x="9184732" y="1562100"/>
                <a:ext cx="0" cy="83344"/>
              </a:xfrm>
              <a:prstGeom prst="line">
                <a:avLst/>
              </a:prstGeom>
              <a:noFill/>
              <a:ln w="9525" cap="rnd" cmpd="sng" algn="ctr">
                <a:solidFill>
                  <a:srgbClr val="5A6478"/>
                </a:solidFill>
                <a:prstDash val="solid"/>
                <a:miter lim="800000"/>
              </a:ln>
              <a:effectLst/>
            </p:spPr>
          </p:cxnSp>
          <p:cxnSp>
            <p:nvCxnSpPr>
              <p:cNvPr id="161" name="直接连接符 160"/>
              <p:cNvCxnSpPr/>
              <p:nvPr/>
            </p:nvCxnSpPr>
            <p:spPr>
              <a:xfrm>
                <a:off x="9553690" y="1562100"/>
                <a:ext cx="0" cy="140494"/>
              </a:xfrm>
              <a:prstGeom prst="line">
                <a:avLst/>
              </a:prstGeom>
              <a:noFill/>
              <a:ln w="9525" cap="rnd" cmpd="sng" algn="ctr">
                <a:solidFill>
                  <a:srgbClr val="5A6478"/>
                </a:solidFill>
                <a:prstDash val="solid"/>
                <a:miter lim="800000"/>
              </a:ln>
              <a:effectLst/>
            </p:spPr>
          </p:cxnSp>
          <p:cxnSp>
            <p:nvCxnSpPr>
              <p:cNvPr id="162" name="直接连接符 161"/>
              <p:cNvCxnSpPr/>
              <p:nvPr/>
            </p:nvCxnSpPr>
            <p:spPr>
              <a:xfrm>
                <a:off x="9307718" y="1562100"/>
                <a:ext cx="0" cy="83344"/>
              </a:xfrm>
              <a:prstGeom prst="line">
                <a:avLst/>
              </a:prstGeom>
              <a:noFill/>
              <a:ln w="9525" cap="rnd" cmpd="sng" algn="ctr">
                <a:solidFill>
                  <a:srgbClr val="5A6478"/>
                </a:solidFill>
                <a:prstDash val="solid"/>
                <a:miter lim="800000"/>
              </a:ln>
              <a:effectLst/>
            </p:spPr>
          </p:cxnSp>
          <p:cxnSp>
            <p:nvCxnSpPr>
              <p:cNvPr id="163" name="直接连接符 162"/>
              <p:cNvCxnSpPr/>
              <p:nvPr/>
            </p:nvCxnSpPr>
            <p:spPr>
              <a:xfrm>
                <a:off x="9369211" y="1562100"/>
                <a:ext cx="0" cy="83344"/>
              </a:xfrm>
              <a:prstGeom prst="line">
                <a:avLst/>
              </a:prstGeom>
              <a:noFill/>
              <a:ln w="9525" cap="rnd" cmpd="sng" algn="ctr">
                <a:solidFill>
                  <a:srgbClr val="5A6478"/>
                </a:solidFill>
                <a:prstDash val="solid"/>
                <a:miter lim="800000"/>
              </a:ln>
              <a:effectLst/>
            </p:spPr>
          </p:cxnSp>
          <p:cxnSp>
            <p:nvCxnSpPr>
              <p:cNvPr id="164" name="直接连接符 163"/>
              <p:cNvCxnSpPr/>
              <p:nvPr/>
            </p:nvCxnSpPr>
            <p:spPr>
              <a:xfrm>
                <a:off x="9430704" y="1562100"/>
                <a:ext cx="0" cy="83344"/>
              </a:xfrm>
              <a:prstGeom prst="line">
                <a:avLst/>
              </a:prstGeom>
              <a:noFill/>
              <a:ln w="9525" cap="rnd" cmpd="sng" algn="ctr">
                <a:solidFill>
                  <a:srgbClr val="5A6478"/>
                </a:solidFill>
                <a:prstDash val="solid"/>
                <a:miter lim="800000"/>
              </a:ln>
              <a:effectLst/>
            </p:spPr>
          </p:cxnSp>
          <p:cxnSp>
            <p:nvCxnSpPr>
              <p:cNvPr id="165" name="直接连接符 164"/>
              <p:cNvCxnSpPr/>
              <p:nvPr/>
            </p:nvCxnSpPr>
            <p:spPr>
              <a:xfrm>
                <a:off x="9492197" y="1562100"/>
                <a:ext cx="0" cy="83344"/>
              </a:xfrm>
              <a:prstGeom prst="line">
                <a:avLst/>
              </a:prstGeom>
              <a:noFill/>
              <a:ln w="9525" cap="rnd" cmpd="sng" algn="ctr">
                <a:solidFill>
                  <a:srgbClr val="5A6478"/>
                </a:solidFill>
                <a:prstDash val="solid"/>
                <a:miter lim="800000"/>
              </a:ln>
              <a:effectLst/>
            </p:spPr>
          </p:cxnSp>
          <p:cxnSp>
            <p:nvCxnSpPr>
              <p:cNvPr id="166" name="直接连接符 165"/>
              <p:cNvCxnSpPr/>
              <p:nvPr/>
            </p:nvCxnSpPr>
            <p:spPr>
              <a:xfrm>
                <a:off x="9861153" y="1562100"/>
                <a:ext cx="0" cy="140494"/>
              </a:xfrm>
              <a:prstGeom prst="line">
                <a:avLst/>
              </a:prstGeom>
              <a:noFill/>
              <a:ln w="9525" cap="rnd" cmpd="sng" algn="ctr">
                <a:solidFill>
                  <a:srgbClr val="5A6478"/>
                </a:solidFill>
                <a:prstDash val="solid"/>
                <a:miter lim="800000"/>
              </a:ln>
              <a:effectLst/>
            </p:spPr>
          </p:cxnSp>
          <p:cxnSp>
            <p:nvCxnSpPr>
              <p:cNvPr id="167" name="直接连接符 166"/>
              <p:cNvCxnSpPr/>
              <p:nvPr/>
            </p:nvCxnSpPr>
            <p:spPr>
              <a:xfrm>
                <a:off x="9615183" y="1562100"/>
                <a:ext cx="0" cy="83344"/>
              </a:xfrm>
              <a:prstGeom prst="line">
                <a:avLst/>
              </a:prstGeom>
              <a:noFill/>
              <a:ln w="9525" cap="rnd" cmpd="sng" algn="ctr">
                <a:solidFill>
                  <a:srgbClr val="5A6478"/>
                </a:solidFill>
                <a:prstDash val="solid"/>
                <a:miter lim="800000"/>
              </a:ln>
              <a:effectLst/>
            </p:spPr>
          </p:cxnSp>
          <p:cxnSp>
            <p:nvCxnSpPr>
              <p:cNvPr id="168" name="直接连接符 167"/>
              <p:cNvCxnSpPr/>
              <p:nvPr/>
            </p:nvCxnSpPr>
            <p:spPr>
              <a:xfrm>
                <a:off x="9676676" y="1562100"/>
                <a:ext cx="0" cy="83344"/>
              </a:xfrm>
              <a:prstGeom prst="line">
                <a:avLst/>
              </a:prstGeom>
              <a:noFill/>
              <a:ln w="9525" cap="rnd" cmpd="sng" algn="ctr">
                <a:solidFill>
                  <a:srgbClr val="5A6478"/>
                </a:solidFill>
                <a:prstDash val="solid"/>
                <a:miter lim="800000"/>
              </a:ln>
              <a:effectLst/>
            </p:spPr>
          </p:cxnSp>
          <p:cxnSp>
            <p:nvCxnSpPr>
              <p:cNvPr id="169" name="直接连接符 168"/>
              <p:cNvCxnSpPr/>
              <p:nvPr/>
            </p:nvCxnSpPr>
            <p:spPr>
              <a:xfrm>
                <a:off x="9738169" y="1562100"/>
                <a:ext cx="0" cy="83344"/>
              </a:xfrm>
              <a:prstGeom prst="line">
                <a:avLst/>
              </a:prstGeom>
              <a:noFill/>
              <a:ln w="9525" cap="rnd" cmpd="sng" algn="ctr">
                <a:solidFill>
                  <a:srgbClr val="5A6478"/>
                </a:solidFill>
                <a:prstDash val="solid"/>
                <a:miter lim="800000"/>
              </a:ln>
              <a:effectLst/>
            </p:spPr>
          </p:cxnSp>
          <p:cxnSp>
            <p:nvCxnSpPr>
              <p:cNvPr id="170" name="直接连接符 169"/>
              <p:cNvCxnSpPr/>
              <p:nvPr/>
            </p:nvCxnSpPr>
            <p:spPr>
              <a:xfrm>
                <a:off x="9799662" y="1562100"/>
                <a:ext cx="0" cy="83344"/>
              </a:xfrm>
              <a:prstGeom prst="line">
                <a:avLst/>
              </a:prstGeom>
              <a:noFill/>
              <a:ln w="9525" cap="rnd" cmpd="sng" algn="ctr">
                <a:solidFill>
                  <a:srgbClr val="5A6478"/>
                </a:solidFill>
                <a:prstDash val="solid"/>
                <a:miter lim="800000"/>
              </a:ln>
              <a:effectLst/>
            </p:spPr>
          </p:cxnSp>
        </p:grpSp>
      </p:grpSp>
      <p:sp>
        <p:nvSpPr>
          <p:cNvPr id="183" name="矩形 182"/>
          <p:cNvSpPr/>
          <p:nvPr/>
        </p:nvSpPr>
        <p:spPr>
          <a:xfrm>
            <a:off x="3524633" y="2520226"/>
            <a:ext cx="692738" cy="392536"/>
          </a:xfrm>
          <a:prstGeom prst="rect">
            <a:avLst/>
          </a:prstGeom>
        </p:spPr>
        <p:txBody>
          <a:bodyPr wrap="none" lIns="68580" tIns="34290" rIns="68580" bIns="34290">
            <a:spAutoFit/>
          </a:bodyPr>
          <a:lstStyle/>
          <a:p>
            <a:pPr algn="just">
              <a:buClr>
                <a:srgbClr val="006EA0"/>
              </a:buClr>
            </a:pPr>
            <a:r>
              <a:rPr lang="en-US" altLang="zh-CN" sz="2100" dirty="0">
                <a:solidFill>
                  <a:schemeClr val="accent2"/>
                </a:solidFill>
                <a:latin typeface="微软雅黑" panose="020B0503020204020204" pitchFamily="34" charset="-122"/>
                <a:ea typeface="微软雅黑" panose="020B0503020204020204" pitchFamily="34" charset="-122"/>
              </a:rPr>
              <a:t>20%</a:t>
            </a:r>
          </a:p>
        </p:txBody>
      </p:sp>
      <p:grpSp>
        <p:nvGrpSpPr>
          <p:cNvPr id="10" name="组合 183"/>
          <p:cNvGrpSpPr/>
          <p:nvPr/>
        </p:nvGrpSpPr>
        <p:grpSpPr>
          <a:xfrm>
            <a:off x="4142230" y="3462432"/>
            <a:ext cx="3109618" cy="664575"/>
            <a:chOff x="6355949" y="-1336675"/>
            <a:chExt cx="4146157" cy="885826"/>
          </a:xfrm>
        </p:grpSpPr>
        <p:grpSp>
          <p:nvGrpSpPr>
            <p:cNvPr id="11" name="组合 184"/>
            <p:cNvGrpSpPr/>
            <p:nvPr/>
          </p:nvGrpSpPr>
          <p:grpSpPr>
            <a:xfrm>
              <a:off x="6355949" y="-1336675"/>
              <a:ext cx="4146157" cy="885826"/>
              <a:chOff x="6355949" y="-1336675"/>
              <a:chExt cx="4146157" cy="885826"/>
            </a:xfrm>
          </p:grpSpPr>
          <p:sp>
            <p:nvSpPr>
              <p:cNvPr id="265" name="任意多边形 264"/>
              <p:cNvSpPr/>
              <p:nvPr/>
            </p:nvSpPr>
            <p:spPr>
              <a:xfrm>
                <a:off x="6355949" y="-911763"/>
                <a:ext cx="825899" cy="36000"/>
              </a:xfrm>
              <a:custGeom>
                <a:avLst/>
                <a:gdLst>
                  <a:gd name="connsiteX0" fmla="*/ 825899 w 825899"/>
                  <a:gd name="connsiteY0" fmla="*/ 0 h 36000"/>
                  <a:gd name="connsiteX1" fmla="*/ 825899 w 825899"/>
                  <a:gd name="connsiteY1" fmla="*/ 36000 h 36000"/>
                  <a:gd name="connsiteX2" fmla="*/ 0 w 825899"/>
                  <a:gd name="connsiteY2" fmla="*/ 36000 h 36000"/>
                  <a:gd name="connsiteX3" fmla="*/ 134353 w 825899"/>
                  <a:gd name="connsiteY3" fmla="*/ 0 h 36000"/>
                </a:gdLst>
                <a:ahLst/>
                <a:cxnLst>
                  <a:cxn ang="0">
                    <a:pos x="connsiteX0" y="connsiteY0"/>
                  </a:cxn>
                  <a:cxn ang="0">
                    <a:pos x="connsiteX1" y="connsiteY1"/>
                  </a:cxn>
                  <a:cxn ang="0">
                    <a:pos x="connsiteX2" y="connsiteY2"/>
                  </a:cxn>
                  <a:cxn ang="0">
                    <a:pos x="connsiteX3" y="connsiteY3"/>
                  </a:cxn>
                </a:cxnLst>
                <a:rect l="l" t="t" r="r" b="b"/>
                <a:pathLst>
                  <a:path w="825899" h="36000">
                    <a:moveTo>
                      <a:pt x="825899" y="0"/>
                    </a:moveTo>
                    <a:lnTo>
                      <a:pt x="825899" y="36000"/>
                    </a:lnTo>
                    <a:lnTo>
                      <a:pt x="0" y="36000"/>
                    </a:lnTo>
                    <a:lnTo>
                      <a:pt x="134353" y="0"/>
                    </a:lnTo>
                    <a:close/>
                  </a:path>
                </a:pathLst>
              </a:custGeom>
              <a:solidFill>
                <a:srgbClr val="5A6478"/>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266" name="矩形 265"/>
              <p:cNvSpPr/>
              <p:nvPr/>
            </p:nvSpPr>
            <p:spPr>
              <a:xfrm>
                <a:off x="7166610" y="-929481"/>
                <a:ext cx="73816" cy="71438"/>
              </a:xfrm>
              <a:prstGeom prst="rect">
                <a:avLst/>
              </a:prstGeom>
              <a:solidFill>
                <a:srgbClr val="5A6478">
                  <a:lumMod val="60000"/>
                  <a:lumOff val="40000"/>
                </a:srgbClr>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267" name="矩形 266"/>
              <p:cNvSpPr/>
              <p:nvPr/>
            </p:nvSpPr>
            <p:spPr>
              <a:xfrm>
                <a:off x="7225190" y="-962818"/>
                <a:ext cx="107151" cy="138112"/>
              </a:xfrm>
              <a:prstGeom prst="rect">
                <a:avLst/>
              </a:prstGeom>
              <a:solidFill>
                <a:srgbClr val="5A6478">
                  <a:lumMod val="40000"/>
                  <a:lumOff val="60000"/>
                </a:srgbClr>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268" name="五边形 267"/>
              <p:cNvSpPr/>
              <p:nvPr/>
            </p:nvSpPr>
            <p:spPr>
              <a:xfrm flipH="1">
                <a:off x="7532844" y="-1244996"/>
                <a:ext cx="784636" cy="702469"/>
              </a:xfrm>
              <a:prstGeom prst="homePlate">
                <a:avLst>
                  <a:gd name="adj" fmla="val 20945"/>
                </a:avLst>
              </a:prstGeom>
              <a:solidFill>
                <a:schemeClr val="accent3"/>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grpSp>
            <p:nvGrpSpPr>
              <p:cNvPr id="12" name="组合 268"/>
              <p:cNvGrpSpPr/>
              <p:nvPr/>
            </p:nvGrpSpPr>
            <p:grpSpPr>
              <a:xfrm>
                <a:off x="8311021" y="-1300955"/>
                <a:ext cx="2191085" cy="814387"/>
                <a:chOff x="8311021" y="-1300955"/>
                <a:chExt cx="2191085" cy="814387"/>
              </a:xfrm>
            </p:grpSpPr>
            <p:sp>
              <p:nvSpPr>
                <p:cNvPr id="274" name="圆角矩形 273"/>
                <p:cNvSpPr/>
                <p:nvPr/>
              </p:nvSpPr>
              <p:spPr>
                <a:xfrm>
                  <a:off x="10437813" y="-1300955"/>
                  <a:ext cx="64293" cy="814387"/>
                </a:xfrm>
                <a:prstGeom prst="roundRect">
                  <a:avLst>
                    <a:gd name="adj" fmla="val 50000"/>
                  </a:avLst>
                </a:prstGeom>
                <a:solidFill>
                  <a:srgbClr val="5A6478">
                    <a:lumMod val="60000"/>
                    <a:lumOff val="4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275" name="矩形 274"/>
                <p:cNvSpPr/>
                <p:nvPr/>
              </p:nvSpPr>
              <p:spPr>
                <a:xfrm>
                  <a:off x="8311021" y="-1244995"/>
                  <a:ext cx="57944" cy="702469"/>
                </a:xfrm>
                <a:prstGeom prst="rect">
                  <a:avLst/>
                </a:prstGeom>
                <a:solidFill>
                  <a:srgbClr val="5A6478">
                    <a:lumMod val="60000"/>
                    <a:lumOff val="4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276" name="矩形 275"/>
                <p:cNvSpPr/>
                <p:nvPr/>
              </p:nvSpPr>
              <p:spPr>
                <a:xfrm rot="5400000">
                  <a:off x="9379101" y="-1941756"/>
                  <a:ext cx="57944" cy="2095991"/>
                </a:xfrm>
                <a:prstGeom prst="rect">
                  <a:avLst/>
                </a:prstGeom>
                <a:solidFill>
                  <a:srgbClr val="5A6478">
                    <a:lumMod val="60000"/>
                    <a:lumOff val="4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grpSp>
          <p:sp>
            <p:nvSpPr>
              <p:cNvPr id="270" name="矩形 269"/>
              <p:cNvSpPr/>
              <p:nvPr/>
            </p:nvSpPr>
            <p:spPr>
              <a:xfrm>
                <a:off x="7401875" y="-962819"/>
                <a:ext cx="180026" cy="138113"/>
              </a:xfrm>
              <a:prstGeom prst="rect">
                <a:avLst/>
              </a:prstGeom>
              <a:solidFill>
                <a:schemeClr val="accent3"/>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271" name="任意多边形 270"/>
              <p:cNvSpPr/>
              <p:nvPr/>
            </p:nvSpPr>
            <p:spPr>
              <a:xfrm flipH="1">
                <a:off x="7410449" y="-1244996"/>
                <a:ext cx="2721766" cy="702469"/>
              </a:xfrm>
              <a:custGeom>
                <a:avLst/>
                <a:gdLst>
                  <a:gd name="connsiteX0" fmla="*/ 2467479 w 2721766"/>
                  <a:gd name="connsiteY0" fmla="*/ 0 h 702469"/>
                  <a:gd name="connsiteX1" fmla="*/ 0 w 2721766"/>
                  <a:gd name="connsiteY1" fmla="*/ 0 h 702469"/>
                  <a:gd name="connsiteX2" fmla="*/ 0 w 2721766"/>
                  <a:gd name="connsiteY2" fmla="*/ 702469 h 702469"/>
                  <a:gd name="connsiteX3" fmla="*/ 2467479 w 2721766"/>
                  <a:gd name="connsiteY3" fmla="*/ 702469 h 702469"/>
                  <a:gd name="connsiteX4" fmla="*/ 2586681 w 2721766"/>
                  <a:gd name="connsiteY4" fmla="*/ 417910 h 702469"/>
                  <a:gd name="connsiteX5" fmla="*/ 2721766 w 2721766"/>
                  <a:gd name="connsiteY5" fmla="*/ 417910 h 702469"/>
                  <a:gd name="connsiteX6" fmla="*/ 2721766 w 2721766"/>
                  <a:gd name="connsiteY6" fmla="*/ 284559 h 702469"/>
                  <a:gd name="connsiteX7" fmla="*/ 2586681 w 2721766"/>
                  <a:gd name="connsiteY7" fmla="*/ 284559 h 70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766" h="702469">
                    <a:moveTo>
                      <a:pt x="2467479" y="0"/>
                    </a:moveTo>
                    <a:lnTo>
                      <a:pt x="0" y="0"/>
                    </a:lnTo>
                    <a:lnTo>
                      <a:pt x="0" y="702469"/>
                    </a:lnTo>
                    <a:lnTo>
                      <a:pt x="2467479" y="702469"/>
                    </a:lnTo>
                    <a:lnTo>
                      <a:pt x="2586681" y="417910"/>
                    </a:lnTo>
                    <a:lnTo>
                      <a:pt x="2721766" y="417910"/>
                    </a:lnTo>
                    <a:lnTo>
                      <a:pt x="2721766" y="284559"/>
                    </a:lnTo>
                    <a:lnTo>
                      <a:pt x="2586681" y="284559"/>
                    </a:lnTo>
                    <a:close/>
                  </a:path>
                </a:pathLst>
              </a:custGeom>
              <a:noFill/>
              <a:ln w="38100" cap="flat" cmpd="sng" algn="ctr">
                <a:solidFill>
                  <a:srgbClr val="5A6478">
                    <a:lumMod val="20000"/>
                    <a:lumOff val="80000"/>
                  </a:srgbClr>
                </a:solid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272" name="矩形 271"/>
              <p:cNvSpPr/>
              <p:nvPr/>
            </p:nvSpPr>
            <p:spPr>
              <a:xfrm>
                <a:off x="7324725" y="-989011"/>
                <a:ext cx="85725" cy="190498"/>
              </a:xfrm>
              <a:prstGeom prst="rect">
                <a:avLst/>
              </a:prstGeom>
              <a:solidFill>
                <a:srgbClr val="5A6478">
                  <a:lumMod val="20000"/>
                  <a:lumOff val="80000"/>
                </a:srgbClr>
              </a:solidFill>
              <a:ln w="381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sp>
            <p:nvSpPr>
              <p:cNvPr id="273" name="圆角矩形 272"/>
              <p:cNvSpPr/>
              <p:nvPr/>
            </p:nvSpPr>
            <p:spPr>
              <a:xfrm>
                <a:off x="10116980" y="-1336675"/>
                <a:ext cx="64293" cy="885826"/>
              </a:xfrm>
              <a:prstGeom prst="roundRect">
                <a:avLst>
                  <a:gd name="adj" fmla="val 50000"/>
                </a:avLst>
              </a:prstGeom>
              <a:solidFill>
                <a:srgbClr val="5A6478">
                  <a:lumMod val="20000"/>
                  <a:lumOff val="80000"/>
                </a:srgbClr>
              </a:solidFill>
              <a:ln w="12700" cap="flat" cmpd="sng" algn="ctr">
                <a:noFill/>
                <a:prstDash val="solid"/>
                <a:miter lim="800000"/>
              </a:ln>
              <a:effectLst/>
            </p:spPr>
            <p:txBody>
              <a:bodyPr rtlCol="0" anchor="ctr"/>
              <a:lstStyle/>
              <a:p>
                <a:pPr algn="ctr" defTabSz="685800">
                  <a:defRPr/>
                </a:pPr>
                <a:endParaRPr lang="zh-CN" altLang="en-US" sz="1400" kern="0" dirty="0">
                  <a:solidFill>
                    <a:prstClr val="white"/>
                  </a:solidFill>
                  <a:latin typeface="小米兰亭_GB外压缩"/>
                  <a:ea typeface="小米兰亭_GB外压缩"/>
                </a:endParaRPr>
              </a:p>
            </p:txBody>
          </p:sp>
        </p:grpSp>
        <p:grpSp>
          <p:nvGrpSpPr>
            <p:cNvPr id="13" name="组合 185"/>
            <p:cNvGrpSpPr/>
            <p:nvPr/>
          </p:nvGrpSpPr>
          <p:grpSpPr>
            <a:xfrm>
              <a:off x="7702550" y="-1182091"/>
              <a:ext cx="2152253" cy="140494"/>
              <a:chOff x="7708900" y="1562100"/>
              <a:chExt cx="2152253" cy="140494"/>
            </a:xfrm>
          </p:grpSpPr>
          <p:cxnSp>
            <p:nvCxnSpPr>
              <p:cNvPr id="187" name="直接连接符 186"/>
              <p:cNvCxnSpPr/>
              <p:nvPr/>
            </p:nvCxnSpPr>
            <p:spPr>
              <a:xfrm>
                <a:off x="7708900" y="1562100"/>
                <a:ext cx="0" cy="140494"/>
              </a:xfrm>
              <a:prstGeom prst="line">
                <a:avLst/>
              </a:prstGeom>
              <a:noFill/>
              <a:ln w="9525" cap="rnd" cmpd="sng" algn="ctr">
                <a:solidFill>
                  <a:srgbClr val="5A6478"/>
                </a:solidFill>
                <a:prstDash val="solid"/>
                <a:miter lim="800000"/>
              </a:ln>
              <a:effectLst/>
            </p:spPr>
          </p:cxnSp>
          <p:cxnSp>
            <p:nvCxnSpPr>
              <p:cNvPr id="188" name="直接连接符 187"/>
              <p:cNvCxnSpPr/>
              <p:nvPr/>
            </p:nvCxnSpPr>
            <p:spPr>
              <a:xfrm>
                <a:off x="8016365" y="1562100"/>
                <a:ext cx="0" cy="140494"/>
              </a:xfrm>
              <a:prstGeom prst="line">
                <a:avLst/>
              </a:prstGeom>
              <a:noFill/>
              <a:ln w="9525" cap="rnd" cmpd="sng" algn="ctr">
                <a:solidFill>
                  <a:srgbClr val="5A6478"/>
                </a:solidFill>
                <a:prstDash val="solid"/>
                <a:miter lim="800000"/>
              </a:ln>
              <a:effectLst/>
            </p:spPr>
          </p:cxnSp>
          <p:cxnSp>
            <p:nvCxnSpPr>
              <p:cNvPr id="189" name="直接连接符 188"/>
              <p:cNvCxnSpPr/>
              <p:nvPr/>
            </p:nvCxnSpPr>
            <p:spPr>
              <a:xfrm>
                <a:off x="7770393" y="1562100"/>
                <a:ext cx="0" cy="83344"/>
              </a:xfrm>
              <a:prstGeom prst="line">
                <a:avLst/>
              </a:prstGeom>
              <a:noFill/>
              <a:ln w="9525" cap="rnd" cmpd="sng" algn="ctr">
                <a:solidFill>
                  <a:srgbClr val="5A6478"/>
                </a:solidFill>
                <a:prstDash val="solid"/>
                <a:miter lim="800000"/>
              </a:ln>
              <a:effectLst/>
            </p:spPr>
          </p:cxnSp>
          <p:cxnSp>
            <p:nvCxnSpPr>
              <p:cNvPr id="190" name="直接连接符 189"/>
              <p:cNvCxnSpPr/>
              <p:nvPr/>
            </p:nvCxnSpPr>
            <p:spPr>
              <a:xfrm>
                <a:off x="7831886" y="1562100"/>
                <a:ext cx="0" cy="83344"/>
              </a:xfrm>
              <a:prstGeom prst="line">
                <a:avLst/>
              </a:prstGeom>
              <a:noFill/>
              <a:ln w="9525" cap="rnd" cmpd="sng" algn="ctr">
                <a:solidFill>
                  <a:srgbClr val="5A6478"/>
                </a:solidFill>
                <a:prstDash val="solid"/>
                <a:miter lim="800000"/>
              </a:ln>
              <a:effectLst/>
            </p:spPr>
          </p:cxnSp>
          <p:cxnSp>
            <p:nvCxnSpPr>
              <p:cNvPr id="191" name="直接连接符 190"/>
              <p:cNvCxnSpPr/>
              <p:nvPr/>
            </p:nvCxnSpPr>
            <p:spPr>
              <a:xfrm>
                <a:off x="7893379" y="1562100"/>
                <a:ext cx="0" cy="83344"/>
              </a:xfrm>
              <a:prstGeom prst="line">
                <a:avLst/>
              </a:prstGeom>
              <a:noFill/>
              <a:ln w="9525" cap="rnd" cmpd="sng" algn="ctr">
                <a:solidFill>
                  <a:srgbClr val="5A6478"/>
                </a:solidFill>
                <a:prstDash val="solid"/>
                <a:miter lim="800000"/>
              </a:ln>
              <a:effectLst/>
            </p:spPr>
          </p:cxnSp>
          <p:cxnSp>
            <p:nvCxnSpPr>
              <p:cNvPr id="234" name="直接连接符 233"/>
              <p:cNvCxnSpPr/>
              <p:nvPr/>
            </p:nvCxnSpPr>
            <p:spPr>
              <a:xfrm>
                <a:off x="7954872" y="1562100"/>
                <a:ext cx="0" cy="83344"/>
              </a:xfrm>
              <a:prstGeom prst="line">
                <a:avLst/>
              </a:prstGeom>
              <a:noFill/>
              <a:ln w="9525" cap="rnd" cmpd="sng" algn="ctr">
                <a:solidFill>
                  <a:srgbClr val="5A6478"/>
                </a:solidFill>
                <a:prstDash val="solid"/>
                <a:miter lim="800000"/>
              </a:ln>
              <a:effectLst/>
            </p:spPr>
          </p:cxnSp>
          <p:cxnSp>
            <p:nvCxnSpPr>
              <p:cNvPr id="235" name="直接连接符 234"/>
              <p:cNvCxnSpPr/>
              <p:nvPr/>
            </p:nvCxnSpPr>
            <p:spPr>
              <a:xfrm>
                <a:off x="8323830" y="1562100"/>
                <a:ext cx="0" cy="140494"/>
              </a:xfrm>
              <a:prstGeom prst="line">
                <a:avLst/>
              </a:prstGeom>
              <a:noFill/>
              <a:ln w="9525" cap="rnd" cmpd="sng" algn="ctr">
                <a:solidFill>
                  <a:srgbClr val="5A6478"/>
                </a:solidFill>
                <a:prstDash val="solid"/>
                <a:miter lim="800000"/>
              </a:ln>
              <a:effectLst/>
            </p:spPr>
          </p:cxnSp>
          <p:cxnSp>
            <p:nvCxnSpPr>
              <p:cNvPr id="236" name="直接连接符 235"/>
              <p:cNvCxnSpPr/>
              <p:nvPr/>
            </p:nvCxnSpPr>
            <p:spPr>
              <a:xfrm>
                <a:off x="8077858" y="1562100"/>
                <a:ext cx="0" cy="83344"/>
              </a:xfrm>
              <a:prstGeom prst="line">
                <a:avLst/>
              </a:prstGeom>
              <a:noFill/>
              <a:ln w="9525" cap="rnd" cmpd="sng" algn="ctr">
                <a:solidFill>
                  <a:srgbClr val="5A6478"/>
                </a:solidFill>
                <a:prstDash val="solid"/>
                <a:miter lim="800000"/>
              </a:ln>
              <a:effectLst/>
            </p:spPr>
          </p:cxnSp>
          <p:cxnSp>
            <p:nvCxnSpPr>
              <p:cNvPr id="237" name="直接连接符 236"/>
              <p:cNvCxnSpPr/>
              <p:nvPr/>
            </p:nvCxnSpPr>
            <p:spPr>
              <a:xfrm>
                <a:off x="8139351" y="1562100"/>
                <a:ext cx="0" cy="83344"/>
              </a:xfrm>
              <a:prstGeom prst="line">
                <a:avLst/>
              </a:prstGeom>
              <a:noFill/>
              <a:ln w="9525" cap="rnd" cmpd="sng" algn="ctr">
                <a:solidFill>
                  <a:srgbClr val="5A6478"/>
                </a:solidFill>
                <a:prstDash val="solid"/>
                <a:miter lim="800000"/>
              </a:ln>
              <a:effectLst/>
            </p:spPr>
          </p:cxnSp>
          <p:cxnSp>
            <p:nvCxnSpPr>
              <p:cNvPr id="238" name="直接连接符 237"/>
              <p:cNvCxnSpPr/>
              <p:nvPr/>
            </p:nvCxnSpPr>
            <p:spPr>
              <a:xfrm>
                <a:off x="8200844" y="1562100"/>
                <a:ext cx="0" cy="83344"/>
              </a:xfrm>
              <a:prstGeom prst="line">
                <a:avLst/>
              </a:prstGeom>
              <a:noFill/>
              <a:ln w="9525" cap="rnd" cmpd="sng" algn="ctr">
                <a:solidFill>
                  <a:srgbClr val="5A6478"/>
                </a:solidFill>
                <a:prstDash val="solid"/>
                <a:miter lim="800000"/>
              </a:ln>
              <a:effectLst/>
            </p:spPr>
          </p:cxnSp>
          <p:cxnSp>
            <p:nvCxnSpPr>
              <p:cNvPr id="239" name="直接连接符 238"/>
              <p:cNvCxnSpPr/>
              <p:nvPr/>
            </p:nvCxnSpPr>
            <p:spPr>
              <a:xfrm>
                <a:off x="8262337" y="1562100"/>
                <a:ext cx="0" cy="83344"/>
              </a:xfrm>
              <a:prstGeom prst="line">
                <a:avLst/>
              </a:prstGeom>
              <a:noFill/>
              <a:ln w="9525" cap="rnd" cmpd="sng" algn="ctr">
                <a:solidFill>
                  <a:srgbClr val="5A6478"/>
                </a:solidFill>
                <a:prstDash val="solid"/>
                <a:miter lim="800000"/>
              </a:ln>
              <a:effectLst/>
            </p:spPr>
          </p:cxnSp>
          <p:cxnSp>
            <p:nvCxnSpPr>
              <p:cNvPr id="240" name="直接连接符 239"/>
              <p:cNvCxnSpPr/>
              <p:nvPr/>
            </p:nvCxnSpPr>
            <p:spPr>
              <a:xfrm>
                <a:off x="8631295" y="1562100"/>
                <a:ext cx="0" cy="140494"/>
              </a:xfrm>
              <a:prstGeom prst="line">
                <a:avLst/>
              </a:prstGeom>
              <a:noFill/>
              <a:ln w="9525" cap="rnd" cmpd="sng" algn="ctr">
                <a:solidFill>
                  <a:srgbClr val="5A6478"/>
                </a:solidFill>
                <a:prstDash val="solid"/>
                <a:miter lim="800000"/>
              </a:ln>
              <a:effectLst/>
            </p:spPr>
          </p:cxnSp>
          <p:cxnSp>
            <p:nvCxnSpPr>
              <p:cNvPr id="241" name="直接连接符 240"/>
              <p:cNvCxnSpPr/>
              <p:nvPr/>
            </p:nvCxnSpPr>
            <p:spPr>
              <a:xfrm>
                <a:off x="8385323" y="1562100"/>
                <a:ext cx="0" cy="83344"/>
              </a:xfrm>
              <a:prstGeom prst="line">
                <a:avLst/>
              </a:prstGeom>
              <a:noFill/>
              <a:ln w="9525" cap="rnd" cmpd="sng" algn="ctr">
                <a:solidFill>
                  <a:srgbClr val="5A6478"/>
                </a:solidFill>
                <a:prstDash val="solid"/>
                <a:miter lim="800000"/>
              </a:ln>
              <a:effectLst/>
            </p:spPr>
          </p:cxnSp>
          <p:cxnSp>
            <p:nvCxnSpPr>
              <p:cNvPr id="242" name="直接连接符 241"/>
              <p:cNvCxnSpPr/>
              <p:nvPr/>
            </p:nvCxnSpPr>
            <p:spPr>
              <a:xfrm>
                <a:off x="8446816" y="1562100"/>
                <a:ext cx="0" cy="83344"/>
              </a:xfrm>
              <a:prstGeom prst="line">
                <a:avLst/>
              </a:prstGeom>
              <a:noFill/>
              <a:ln w="9525" cap="rnd" cmpd="sng" algn="ctr">
                <a:solidFill>
                  <a:srgbClr val="5A6478"/>
                </a:solidFill>
                <a:prstDash val="solid"/>
                <a:miter lim="800000"/>
              </a:ln>
              <a:effectLst/>
            </p:spPr>
          </p:cxnSp>
          <p:cxnSp>
            <p:nvCxnSpPr>
              <p:cNvPr id="243" name="直接连接符 242"/>
              <p:cNvCxnSpPr/>
              <p:nvPr/>
            </p:nvCxnSpPr>
            <p:spPr>
              <a:xfrm>
                <a:off x="8508309" y="1562100"/>
                <a:ext cx="0" cy="83344"/>
              </a:xfrm>
              <a:prstGeom prst="line">
                <a:avLst/>
              </a:prstGeom>
              <a:noFill/>
              <a:ln w="9525" cap="rnd" cmpd="sng" algn="ctr">
                <a:solidFill>
                  <a:srgbClr val="5A6478"/>
                </a:solidFill>
                <a:prstDash val="solid"/>
                <a:miter lim="800000"/>
              </a:ln>
              <a:effectLst/>
            </p:spPr>
          </p:cxnSp>
          <p:cxnSp>
            <p:nvCxnSpPr>
              <p:cNvPr id="244" name="直接连接符 243"/>
              <p:cNvCxnSpPr/>
              <p:nvPr/>
            </p:nvCxnSpPr>
            <p:spPr>
              <a:xfrm>
                <a:off x="8569802" y="1562100"/>
                <a:ext cx="0" cy="83344"/>
              </a:xfrm>
              <a:prstGeom prst="line">
                <a:avLst/>
              </a:prstGeom>
              <a:noFill/>
              <a:ln w="9525" cap="rnd" cmpd="sng" algn="ctr">
                <a:solidFill>
                  <a:srgbClr val="5A6478"/>
                </a:solidFill>
                <a:prstDash val="solid"/>
                <a:miter lim="800000"/>
              </a:ln>
              <a:effectLst/>
            </p:spPr>
          </p:cxnSp>
          <p:cxnSp>
            <p:nvCxnSpPr>
              <p:cNvPr id="245" name="直接连接符 244"/>
              <p:cNvCxnSpPr/>
              <p:nvPr/>
            </p:nvCxnSpPr>
            <p:spPr>
              <a:xfrm>
                <a:off x="8938760" y="1562100"/>
                <a:ext cx="0" cy="140494"/>
              </a:xfrm>
              <a:prstGeom prst="line">
                <a:avLst/>
              </a:prstGeom>
              <a:noFill/>
              <a:ln w="9525" cap="rnd" cmpd="sng" algn="ctr">
                <a:solidFill>
                  <a:srgbClr val="5A6478"/>
                </a:solidFill>
                <a:prstDash val="solid"/>
                <a:miter lim="800000"/>
              </a:ln>
              <a:effectLst/>
            </p:spPr>
          </p:cxnSp>
          <p:cxnSp>
            <p:nvCxnSpPr>
              <p:cNvPr id="246" name="直接连接符 245"/>
              <p:cNvCxnSpPr/>
              <p:nvPr/>
            </p:nvCxnSpPr>
            <p:spPr>
              <a:xfrm>
                <a:off x="8692788" y="1562100"/>
                <a:ext cx="0" cy="83344"/>
              </a:xfrm>
              <a:prstGeom prst="line">
                <a:avLst/>
              </a:prstGeom>
              <a:noFill/>
              <a:ln w="9525" cap="rnd" cmpd="sng" algn="ctr">
                <a:solidFill>
                  <a:srgbClr val="5A6478"/>
                </a:solidFill>
                <a:prstDash val="solid"/>
                <a:miter lim="800000"/>
              </a:ln>
              <a:effectLst/>
            </p:spPr>
          </p:cxnSp>
          <p:cxnSp>
            <p:nvCxnSpPr>
              <p:cNvPr id="247" name="直接连接符 246"/>
              <p:cNvCxnSpPr/>
              <p:nvPr/>
            </p:nvCxnSpPr>
            <p:spPr>
              <a:xfrm>
                <a:off x="8754281" y="1562100"/>
                <a:ext cx="0" cy="83344"/>
              </a:xfrm>
              <a:prstGeom prst="line">
                <a:avLst/>
              </a:prstGeom>
              <a:noFill/>
              <a:ln w="9525" cap="rnd" cmpd="sng" algn="ctr">
                <a:solidFill>
                  <a:srgbClr val="5A6478"/>
                </a:solidFill>
                <a:prstDash val="solid"/>
                <a:miter lim="800000"/>
              </a:ln>
              <a:effectLst/>
            </p:spPr>
          </p:cxnSp>
          <p:cxnSp>
            <p:nvCxnSpPr>
              <p:cNvPr id="248" name="直接连接符 247"/>
              <p:cNvCxnSpPr/>
              <p:nvPr/>
            </p:nvCxnSpPr>
            <p:spPr>
              <a:xfrm>
                <a:off x="8815774" y="1562100"/>
                <a:ext cx="0" cy="83344"/>
              </a:xfrm>
              <a:prstGeom prst="line">
                <a:avLst/>
              </a:prstGeom>
              <a:noFill/>
              <a:ln w="9525" cap="rnd" cmpd="sng" algn="ctr">
                <a:solidFill>
                  <a:srgbClr val="5A6478"/>
                </a:solidFill>
                <a:prstDash val="solid"/>
                <a:miter lim="800000"/>
              </a:ln>
              <a:effectLst/>
            </p:spPr>
          </p:cxnSp>
          <p:cxnSp>
            <p:nvCxnSpPr>
              <p:cNvPr id="249" name="直接连接符 248"/>
              <p:cNvCxnSpPr/>
              <p:nvPr/>
            </p:nvCxnSpPr>
            <p:spPr>
              <a:xfrm>
                <a:off x="8877267" y="1562100"/>
                <a:ext cx="0" cy="83344"/>
              </a:xfrm>
              <a:prstGeom prst="line">
                <a:avLst/>
              </a:prstGeom>
              <a:noFill/>
              <a:ln w="9525" cap="rnd" cmpd="sng" algn="ctr">
                <a:solidFill>
                  <a:srgbClr val="5A6478"/>
                </a:solidFill>
                <a:prstDash val="solid"/>
                <a:miter lim="800000"/>
              </a:ln>
              <a:effectLst/>
            </p:spPr>
          </p:cxnSp>
          <p:cxnSp>
            <p:nvCxnSpPr>
              <p:cNvPr id="250" name="直接连接符 249"/>
              <p:cNvCxnSpPr/>
              <p:nvPr/>
            </p:nvCxnSpPr>
            <p:spPr>
              <a:xfrm>
                <a:off x="9246225" y="1562100"/>
                <a:ext cx="0" cy="140494"/>
              </a:xfrm>
              <a:prstGeom prst="line">
                <a:avLst/>
              </a:prstGeom>
              <a:noFill/>
              <a:ln w="9525" cap="rnd" cmpd="sng" algn="ctr">
                <a:solidFill>
                  <a:srgbClr val="5A6478"/>
                </a:solidFill>
                <a:prstDash val="solid"/>
                <a:miter lim="800000"/>
              </a:ln>
              <a:effectLst/>
            </p:spPr>
          </p:cxnSp>
          <p:cxnSp>
            <p:nvCxnSpPr>
              <p:cNvPr id="251" name="直接连接符 250"/>
              <p:cNvCxnSpPr/>
              <p:nvPr/>
            </p:nvCxnSpPr>
            <p:spPr>
              <a:xfrm>
                <a:off x="9000253" y="1562100"/>
                <a:ext cx="0" cy="83344"/>
              </a:xfrm>
              <a:prstGeom prst="line">
                <a:avLst/>
              </a:prstGeom>
              <a:noFill/>
              <a:ln w="9525" cap="rnd" cmpd="sng" algn="ctr">
                <a:solidFill>
                  <a:srgbClr val="5A6478"/>
                </a:solidFill>
                <a:prstDash val="solid"/>
                <a:miter lim="800000"/>
              </a:ln>
              <a:effectLst/>
            </p:spPr>
          </p:cxnSp>
          <p:cxnSp>
            <p:nvCxnSpPr>
              <p:cNvPr id="252" name="直接连接符 251"/>
              <p:cNvCxnSpPr/>
              <p:nvPr/>
            </p:nvCxnSpPr>
            <p:spPr>
              <a:xfrm>
                <a:off x="9061746" y="1562100"/>
                <a:ext cx="0" cy="83344"/>
              </a:xfrm>
              <a:prstGeom prst="line">
                <a:avLst/>
              </a:prstGeom>
              <a:noFill/>
              <a:ln w="9525" cap="rnd" cmpd="sng" algn="ctr">
                <a:solidFill>
                  <a:srgbClr val="5A6478"/>
                </a:solidFill>
                <a:prstDash val="solid"/>
                <a:miter lim="800000"/>
              </a:ln>
              <a:effectLst/>
            </p:spPr>
          </p:cxnSp>
          <p:cxnSp>
            <p:nvCxnSpPr>
              <p:cNvPr id="253" name="直接连接符 252"/>
              <p:cNvCxnSpPr/>
              <p:nvPr/>
            </p:nvCxnSpPr>
            <p:spPr>
              <a:xfrm>
                <a:off x="9123239" y="1562100"/>
                <a:ext cx="0" cy="83344"/>
              </a:xfrm>
              <a:prstGeom prst="line">
                <a:avLst/>
              </a:prstGeom>
              <a:noFill/>
              <a:ln w="9525" cap="rnd" cmpd="sng" algn="ctr">
                <a:solidFill>
                  <a:srgbClr val="5A6478"/>
                </a:solidFill>
                <a:prstDash val="solid"/>
                <a:miter lim="800000"/>
              </a:ln>
              <a:effectLst/>
            </p:spPr>
          </p:cxnSp>
          <p:cxnSp>
            <p:nvCxnSpPr>
              <p:cNvPr id="254" name="直接连接符 253"/>
              <p:cNvCxnSpPr/>
              <p:nvPr/>
            </p:nvCxnSpPr>
            <p:spPr>
              <a:xfrm>
                <a:off x="9184732" y="1562100"/>
                <a:ext cx="0" cy="83344"/>
              </a:xfrm>
              <a:prstGeom prst="line">
                <a:avLst/>
              </a:prstGeom>
              <a:noFill/>
              <a:ln w="9525" cap="rnd" cmpd="sng" algn="ctr">
                <a:solidFill>
                  <a:srgbClr val="5A6478"/>
                </a:solidFill>
                <a:prstDash val="solid"/>
                <a:miter lim="800000"/>
              </a:ln>
              <a:effectLst/>
            </p:spPr>
          </p:cxnSp>
          <p:cxnSp>
            <p:nvCxnSpPr>
              <p:cNvPr id="255" name="直接连接符 254"/>
              <p:cNvCxnSpPr/>
              <p:nvPr/>
            </p:nvCxnSpPr>
            <p:spPr>
              <a:xfrm>
                <a:off x="9553690" y="1562100"/>
                <a:ext cx="0" cy="140494"/>
              </a:xfrm>
              <a:prstGeom prst="line">
                <a:avLst/>
              </a:prstGeom>
              <a:noFill/>
              <a:ln w="9525" cap="rnd" cmpd="sng" algn="ctr">
                <a:solidFill>
                  <a:srgbClr val="5A6478"/>
                </a:solidFill>
                <a:prstDash val="solid"/>
                <a:miter lim="800000"/>
              </a:ln>
              <a:effectLst/>
            </p:spPr>
          </p:cxnSp>
          <p:cxnSp>
            <p:nvCxnSpPr>
              <p:cNvPr id="256" name="直接连接符 255"/>
              <p:cNvCxnSpPr/>
              <p:nvPr/>
            </p:nvCxnSpPr>
            <p:spPr>
              <a:xfrm>
                <a:off x="9307718" y="1562100"/>
                <a:ext cx="0" cy="83344"/>
              </a:xfrm>
              <a:prstGeom prst="line">
                <a:avLst/>
              </a:prstGeom>
              <a:noFill/>
              <a:ln w="9525" cap="rnd" cmpd="sng" algn="ctr">
                <a:solidFill>
                  <a:srgbClr val="5A6478"/>
                </a:solidFill>
                <a:prstDash val="solid"/>
                <a:miter lim="800000"/>
              </a:ln>
              <a:effectLst/>
            </p:spPr>
          </p:cxnSp>
          <p:cxnSp>
            <p:nvCxnSpPr>
              <p:cNvPr id="257" name="直接连接符 256"/>
              <p:cNvCxnSpPr/>
              <p:nvPr/>
            </p:nvCxnSpPr>
            <p:spPr>
              <a:xfrm>
                <a:off x="9369211" y="1562100"/>
                <a:ext cx="0" cy="83344"/>
              </a:xfrm>
              <a:prstGeom prst="line">
                <a:avLst/>
              </a:prstGeom>
              <a:noFill/>
              <a:ln w="9525" cap="rnd" cmpd="sng" algn="ctr">
                <a:solidFill>
                  <a:srgbClr val="5A6478"/>
                </a:solidFill>
                <a:prstDash val="solid"/>
                <a:miter lim="800000"/>
              </a:ln>
              <a:effectLst/>
            </p:spPr>
          </p:cxnSp>
          <p:cxnSp>
            <p:nvCxnSpPr>
              <p:cNvPr id="258" name="直接连接符 257"/>
              <p:cNvCxnSpPr/>
              <p:nvPr/>
            </p:nvCxnSpPr>
            <p:spPr>
              <a:xfrm>
                <a:off x="9430704" y="1562100"/>
                <a:ext cx="0" cy="83344"/>
              </a:xfrm>
              <a:prstGeom prst="line">
                <a:avLst/>
              </a:prstGeom>
              <a:noFill/>
              <a:ln w="9525" cap="rnd" cmpd="sng" algn="ctr">
                <a:solidFill>
                  <a:srgbClr val="5A6478"/>
                </a:solidFill>
                <a:prstDash val="solid"/>
                <a:miter lim="800000"/>
              </a:ln>
              <a:effectLst/>
            </p:spPr>
          </p:cxnSp>
          <p:cxnSp>
            <p:nvCxnSpPr>
              <p:cNvPr id="259" name="直接连接符 258"/>
              <p:cNvCxnSpPr/>
              <p:nvPr/>
            </p:nvCxnSpPr>
            <p:spPr>
              <a:xfrm>
                <a:off x="9492197" y="1562100"/>
                <a:ext cx="0" cy="83344"/>
              </a:xfrm>
              <a:prstGeom prst="line">
                <a:avLst/>
              </a:prstGeom>
              <a:noFill/>
              <a:ln w="9525" cap="rnd" cmpd="sng" algn="ctr">
                <a:solidFill>
                  <a:srgbClr val="5A6478"/>
                </a:solidFill>
                <a:prstDash val="solid"/>
                <a:miter lim="800000"/>
              </a:ln>
              <a:effectLst/>
            </p:spPr>
          </p:cxnSp>
          <p:cxnSp>
            <p:nvCxnSpPr>
              <p:cNvPr id="260" name="直接连接符 259"/>
              <p:cNvCxnSpPr/>
              <p:nvPr/>
            </p:nvCxnSpPr>
            <p:spPr>
              <a:xfrm>
                <a:off x="9861153" y="1562100"/>
                <a:ext cx="0" cy="140494"/>
              </a:xfrm>
              <a:prstGeom prst="line">
                <a:avLst/>
              </a:prstGeom>
              <a:noFill/>
              <a:ln w="9525" cap="rnd" cmpd="sng" algn="ctr">
                <a:solidFill>
                  <a:srgbClr val="5A6478"/>
                </a:solidFill>
                <a:prstDash val="solid"/>
                <a:miter lim="800000"/>
              </a:ln>
              <a:effectLst/>
            </p:spPr>
          </p:cxnSp>
          <p:cxnSp>
            <p:nvCxnSpPr>
              <p:cNvPr id="261" name="直接连接符 260"/>
              <p:cNvCxnSpPr/>
              <p:nvPr/>
            </p:nvCxnSpPr>
            <p:spPr>
              <a:xfrm>
                <a:off x="9615183" y="1562100"/>
                <a:ext cx="0" cy="83344"/>
              </a:xfrm>
              <a:prstGeom prst="line">
                <a:avLst/>
              </a:prstGeom>
              <a:noFill/>
              <a:ln w="9525" cap="rnd" cmpd="sng" algn="ctr">
                <a:solidFill>
                  <a:srgbClr val="5A6478"/>
                </a:solidFill>
                <a:prstDash val="solid"/>
                <a:miter lim="800000"/>
              </a:ln>
              <a:effectLst/>
            </p:spPr>
          </p:cxnSp>
          <p:cxnSp>
            <p:nvCxnSpPr>
              <p:cNvPr id="262" name="直接连接符 261"/>
              <p:cNvCxnSpPr/>
              <p:nvPr/>
            </p:nvCxnSpPr>
            <p:spPr>
              <a:xfrm>
                <a:off x="9676676" y="1562100"/>
                <a:ext cx="0" cy="83344"/>
              </a:xfrm>
              <a:prstGeom prst="line">
                <a:avLst/>
              </a:prstGeom>
              <a:noFill/>
              <a:ln w="9525" cap="rnd" cmpd="sng" algn="ctr">
                <a:solidFill>
                  <a:srgbClr val="5A6478"/>
                </a:solidFill>
                <a:prstDash val="solid"/>
                <a:miter lim="800000"/>
              </a:ln>
              <a:effectLst/>
            </p:spPr>
          </p:cxnSp>
          <p:cxnSp>
            <p:nvCxnSpPr>
              <p:cNvPr id="263" name="直接连接符 262"/>
              <p:cNvCxnSpPr/>
              <p:nvPr/>
            </p:nvCxnSpPr>
            <p:spPr>
              <a:xfrm>
                <a:off x="9738169" y="1562100"/>
                <a:ext cx="0" cy="83344"/>
              </a:xfrm>
              <a:prstGeom prst="line">
                <a:avLst/>
              </a:prstGeom>
              <a:noFill/>
              <a:ln w="9525" cap="rnd" cmpd="sng" algn="ctr">
                <a:solidFill>
                  <a:srgbClr val="5A6478"/>
                </a:solidFill>
                <a:prstDash val="solid"/>
                <a:miter lim="800000"/>
              </a:ln>
              <a:effectLst/>
            </p:spPr>
          </p:cxnSp>
          <p:cxnSp>
            <p:nvCxnSpPr>
              <p:cNvPr id="264" name="直接连接符 263"/>
              <p:cNvCxnSpPr/>
              <p:nvPr/>
            </p:nvCxnSpPr>
            <p:spPr>
              <a:xfrm>
                <a:off x="9799662" y="1562100"/>
                <a:ext cx="0" cy="83344"/>
              </a:xfrm>
              <a:prstGeom prst="line">
                <a:avLst/>
              </a:prstGeom>
              <a:noFill/>
              <a:ln w="9525" cap="rnd" cmpd="sng" algn="ctr">
                <a:solidFill>
                  <a:srgbClr val="5A6478"/>
                </a:solidFill>
                <a:prstDash val="solid"/>
                <a:miter lim="800000"/>
              </a:ln>
              <a:effectLst/>
            </p:spPr>
          </p:cxnSp>
        </p:grpSp>
      </p:grpSp>
      <p:sp>
        <p:nvSpPr>
          <p:cNvPr id="277" name="矩形 276"/>
          <p:cNvSpPr/>
          <p:nvPr/>
        </p:nvSpPr>
        <p:spPr>
          <a:xfrm>
            <a:off x="3524633" y="3598451"/>
            <a:ext cx="692738" cy="392536"/>
          </a:xfrm>
          <a:prstGeom prst="rect">
            <a:avLst/>
          </a:prstGeom>
        </p:spPr>
        <p:txBody>
          <a:bodyPr wrap="none" lIns="68580" tIns="34290" rIns="68580" bIns="34290">
            <a:spAutoFit/>
          </a:bodyPr>
          <a:lstStyle/>
          <a:p>
            <a:pPr algn="just">
              <a:buClr>
                <a:srgbClr val="006EA0"/>
              </a:buClr>
            </a:pPr>
            <a:r>
              <a:rPr lang="en-US" altLang="zh-CN" sz="2100" dirty="0">
                <a:solidFill>
                  <a:schemeClr val="accent3"/>
                </a:solidFill>
                <a:latin typeface="微软雅黑" panose="020B0503020204020204" pitchFamily="34" charset="-122"/>
                <a:ea typeface="微软雅黑" panose="020B0503020204020204" pitchFamily="34" charset="-122"/>
              </a:rPr>
              <a:t>15%</a:t>
            </a:r>
          </a:p>
        </p:txBody>
      </p:sp>
      <p:sp>
        <p:nvSpPr>
          <p:cNvPr id="278" name="矩形 277"/>
          <p:cNvSpPr/>
          <p:nvPr/>
        </p:nvSpPr>
        <p:spPr>
          <a:xfrm>
            <a:off x="784744" y="1362176"/>
            <a:ext cx="2535365" cy="238527"/>
          </a:xfrm>
          <a:prstGeom prst="rect">
            <a:avLst/>
          </a:prstGeom>
        </p:spPr>
        <p:txBody>
          <a:bodyPr wrap="square" lIns="68580" tIns="34290" rIns="68580" bIns="34290">
            <a:spAutoFit/>
          </a:bodyPr>
          <a:lstStyle/>
          <a:p>
            <a:pPr algn="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sp>
        <p:nvSpPr>
          <p:cNvPr id="279" name="矩形 278"/>
          <p:cNvSpPr/>
          <p:nvPr/>
        </p:nvSpPr>
        <p:spPr>
          <a:xfrm>
            <a:off x="784744" y="2470962"/>
            <a:ext cx="2535365" cy="238527"/>
          </a:xfrm>
          <a:prstGeom prst="rect">
            <a:avLst/>
          </a:prstGeom>
        </p:spPr>
        <p:txBody>
          <a:bodyPr wrap="square" lIns="68580" tIns="34290" rIns="68580" bIns="34290">
            <a:spAutoFit/>
          </a:bodyPr>
          <a:lstStyle/>
          <a:p>
            <a:pPr algn="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sp>
        <p:nvSpPr>
          <p:cNvPr id="280" name="矩形 279"/>
          <p:cNvSpPr/>
          <p:nvPr/>
        </p:nvSpPr>
        <p:spPr>
          <a:xfrm>
            <a:off x="784744" y="3468073"/>
            <a:ext cx="2535365" cy="238527"/>
          </a:xfrm>
          <a:prstGeom prst="rect">
            <a:avLst/>
          </a:prstGeom>
        </p:spPr>
        <p:txBody>
          <a:bodyPr wrap="square" lIns="68580" tIns="34290" rIns="68580" bIns="34290">
            <a:spAutoFit/>
          </a:bodyPr>
          <a:lstStyle/>
          <a:p>
            <a:pPr algn="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sp>
        <p:nvSpPr>
          <p:cNvPr id="281" name="矩形 280"/>
          <p:cNvSpPr/>
          <p:nvPr/>
        </p:nvSpPr>
        <p:spPr>
          <a:xfrm>
            <a:off x="784744" y="1585973"/>
            <a:ext cx="2535365" cy="623248"/>
          </a:xfrm>
          <a:prstGeom prst="rect">
            <a:avLst/>
          </a:prstGeom>
        </p:spPr>
        <p:txBody>
          <a:bodyPr wrap="square" lIns="68580" tIns="34290" rIns="68580" bIns="34290">
            <a:spAutoFit/>
          </a:bodyPr>
          <a:lstStyle/>
          <a:p>
            <a:pPr algn="r">
              <a:lnSpc>
                <a:spcPct val="150000"/>
              </a:lnSpc>
              <a:spcAft>
                <a:spcPts val="450"/>
              </a:spcAft>
              <a:buClr>
                <a:srgbClr val="006EA0"/>
              </a:buClr>
            </a:pPr>
            <a:r>
              <a:rPr lang="zh-CN" altLang="en-US" sz="800" dirty="0">
                <a:solidFill>
                  <a:schemeClr val="bg1">
                    <a:lumMod val="65000"/>
                  </a:schemeClr>
                </a:solidFill>
                <a:latin typeface="微软雅黑" panose="020B0503020204020204" pitchFamily="34" charset="-122"/>
                <a:ea typeface="微软雅黑" panose="020B0503020204020204" pitchFamily="34" charset="-122"/>
              </a:rPr>
              <a:t>为客户服务是我们存在的唯一理由，客户需求是我们发展的原动力。我们坚持以客户为中心，快速响应客户需求</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2" name="矩形 281"/>
          <p:cNvSpPr/>
          <p:nvPr/>
        </p:nvSpPr>
        <p:spPr>
          <a:xfrm>
            <a:off x="784744" y="2694759"/>
            <a:ext cx="2535365" cy="623248"/>
          </a:xfrm>
          <a:prstGeom prst="rect">
            <a:avLst/>
          </a:prstGeom>
        </p:spPr>
        <p:txBody>
          <a:bodyPr wrap="square" lIns="68580" tIns="34290" rIns="68580" bIns="34290">
            <a:spAutoFit/>
          </a:bodyPr>
          <a:lstStyle/>
          <a:p>
            <a:pPr algn="r">
              <a:lnSpc>
                <a:spcPct val="150000"/>
              </a:lnSpc>
              <a:spcAft>
                <a:spcPts val="450"/>
              </a:spcAft>
              <a:buClr>
                <a:srgbClr val="006EA0"/>
              </a:buClr>
            </a:pPr>
            <a:r>
              <a:rPr lang="zh-CN" altLang="en-US" sz="800" dirty="0">
                <a:solidFill>
                  <a:schemeClr val="bg1">
                    <a:lumMod val="65000"/>
                  </a:schemeClr>
                </a:solidFill>
                <a:latin typeface="微软雅黑" panose="020B0503020204020204" pitchFamily="34" charset="-122"/>
                <a:ea typeface="微软雅黑" panose="020B0503020204020204" pitchFamily="34" charset="-122"/>
              </a:rPr>
              <a:t>为客户服务是我们存在的唯一理由，客户需求是我们发展的原动力。我们坚持以客户为中心，快速响应客户需求</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83" name="矩形 282"/>
          <p:cNvSpPr/>
          <p:nvPr/>
        </p:nvSpPr>
        <p:spPr>
          <a:xfrm>
            <a:off x="784744" y="3691870"/>
            <a:ext cx="2535365" cy="623248"/>
          </a:xfrm>
          <a:prstGeom prst="rect">
            <a:avLst/>
          </a:prstGeom>
        </p:spPr>
        <p:txBody>
          <a:bodyPr wrap="square" lIns="68580" tIns="34290" rIns="68580" bIns="34290">
            <a:spAutoFit/>
          </a:bodyPr>
          <a:lstStyle/>
          <a:p>
            <a:pPr algn="r">
              <a:lnSpc>
                <a:spcPct val="150000"/>
              </a:lnSpc>
              <a:spcAft>
                <a:spcPts val="450"/>
              </a:spcAft>
              <a:buClr>
                <a:srgbClr val="006EA0"/>
              </a:buClr>
            </a:pPr>
            <a:r>
              <a:rPr lang="zh-CN" altLang="en-US" sz="800" dirty="0">
                <a:solidFill>
                  <a:schemeClr val="bg1">
                    <a:lumMod val="65000"/>
                  </a:schemeClr>
                </a:solidFill>
                <a:latin typeface="微软雅黑" panose="020B0503020204020204" pitchFamily="34" charset="-122"/>
                <a:ea typeface="微软雅黑" panose="020B0503020204020204" pitchFamily="34" charset="-122"/>
              </a:rPr>
              <a:t>为客户服务是我们存在的唯一理由，客户需求是我们发展的原动力。我们坚持以客户为中心，快速响应客户需求</a:t>
            </a:r>
            <a:endParaRPr lang="en-US" altLang="zh-CN" sz="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4265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27"/>
                                        </p:tgtEl>
                                        <p:attrNameLst>
                                          <p:attrName>style.visibility</p:attrName>
                                        </p:attrNameLst>
                                      </p:cBhvr>
                                      <p:to>
                                        <p:strVal val="visible"/>
                                      </p:to>
                                    </p:set>
                                    <p:anim calcmode="lin" valueType="num">
                                      <p:cBhvr>
                                        <p:cTn id="12" dur="500" fill="hold"/>
                                        <p:tgtEl>
                                          <p:spTgt spid="127"/>
                                        </p:tgtEl>
                                        <p:attrNameLst>
                                          <p:attrName>ppt_w</p:attrName>
                                        </p:attrNameLst>
                                      </p:cBhvr>
                                      <p:tavLst>
                                        <p:tav tm="0">
                                          <p:val>
                                            <p:fltVal val="0"/>
                                          </p:val>
                                        </p:tav>
                                        <p:tav tm="100000">
                                          <p:val>
                                            <p:strVal val="#ppt_w"/>
                                          </p:val>
                                        </p:tav>
                                      </p:tavLst>
                                    </p:anim>
                                    <p:anim calcmode="lin" valueType="num">
                                      <p:cBhvr>
                                        <p:cTn id="13" dur="500" fill="hold"/>
                                        <p:tgtEl>
                                          <p:spTgt spid="127"/>
                                        </p:tgtEl>
                                        <p:attrNameLst>
                                          <p:attrName>ppt_h</p:attrName>
                                        </p:attrNameLst>
                                      </p:cBhvr>
                                      <p:tavLst>
                                        <p:tav tm="0">
                                          <p:val>
                                            <p:fltVal val="0"/>
                                          </p:val>
                                        </p:tav>
                                        <p:tav tm="100000">
                                          <p:val>
                                            <p:strVal val="#ppt_h"/>
                                          </p:val>
                                        </p:tav>
                                      </p:tavLst>
                                    </p:anim>
                                    <p:animEffect transition="in" filter="fade">
                                      <p:cBhvr>
                                        <p:cTn id="14" dur="500"/>
                                        <p:tgtEl>
                                          <p:spTgt spid="127"/>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83"/>
                                        </p:tgtEl>
                                        <p:attrNameLst>
                                          <p:attrName>style.visibility</p:attrName>
                                        </p:attrNameLst>
                                      </p:cBhvr>
                                      <p:to>
                                        <p:strVal val="visible"/>
                                      </p:to>
                                    </p:set>
                                    <p:anim calcmode="lin" valueType="num">
                                      <p:cBhvr>
                                        <p:cTn id="23" dur="500" fill="hold"/>
                                        <p:tgtEl>
                                          <p:spTgt spid="183"/>
                                        </p:tgtEl>
                                        <p:attrNameLst>
                                          <p:attrName>ppt_w</p:attrName>
                                        </p:attrNameLst>
                                      </p:cBhvr>
                                      <p:tavLst>
                                        <p:tav tm="0">
                                          <p:val>
                                            <p:fltVal val="0"/>
                                          </p:val>
                                        </p:tav>
                                        <p:tav tm="100000">
                                          <p:val>
                                            <p:strVal val="#ppt_w"/>
                                          </p:val>
                                        </p:tav>
                                      </p:tavLst>
                                    </p:anim>
                                    <p:anim calcmode="lin" valueType="num">
                                      <p:cBhvr>
                                        <p:cTn id="24" dur="500" fill="hold"/>
                                        <p:tgtEl>
                                          <p:spTgt spid="183"/>
                                        </p:tgtEl>
                                        <p:attrNameLst>
                                          <p:attrName>ppt_h</p:attrName>
                                        </p:attrNameLst>
                                      </p:cBhvr>
                                      <p:tavLst>
                                        <p:tav tm="0">
                                          <p:val>
                                            <p:fltVal val="0"/>
                                          </p:val>
                                        </p:tav>
                                        <p:tav tm="100000">
                                          <p:val>
                                            <p:strVal val="#ppt_h"/>
                                          </p:val>
                                        </p:tav>
                                      </p:tavLst>
                                    </p:anim>
                                    <p:animEffect transition="in" filter="fade">
                                      <p:cBhvr>
                                        <p:cTn id="25" dur="500"/>
                                        <p:tgtEl>
                                          <p:spTgt spid="183"/>
                                        </p:tgtEl>
                                      </p:cBhvr>
                                    </p:animEffect>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77"/>
                                        </p:tgtEl>
                                        <p:attrNameLst>
                                          <p:attrName>style.visibility</p:attrName>
                                        </p:attrNameLst>
                                      </p:cBhvr>
                                      <p:to>
                                        <p:strVal val="visible"/>
                                      </p:to>
                                    </p:set>
                                    <p:anim calcmode="lin" valueType="num">
                                      <p:cBhvr>
                                        <p:cTn id="34" dur="500" fill="hold"/>
                                        <p:tgtEl>
                                          <p:spTgt spid="277"/>
                                        </p:tgtEl>
                                        <p:attrNameLst>
                                          <p:attrName>ppt_w</p:attrName>
                                        </p:attrNameLst>
                                      </p:cBhvr>
                                      <p:tavLst>
                                        <p:tav tm="0">
                                          <p:val>
                                            <p:fltVal val="0"/>
                                          </p:val>
                                        </p:tav>
                                        <p:tav tm="100000">
                                          <p:val>
                                            <p:strVal val="#ppt_w"/>
                                          </p:val>
                                        </p:tav>
                                      </p:tavLst>
                                    </p:anim>
                                    <p:anim calcmode="lin" valueType="num">
                                      <p:cBhvr>
                                        <p:cTn id="35" dur="500" fill="hold"/>
                                        <p:tgtEl>
                                          <p:spTgt spid="277"/>
                                        </p:tgtEl>
                                        <p:attrNameLst>
                                          <p:attrName>ppt_h</p:attrName>
                                        </p:attrNameLst>
                                      </p:cBhvr>
                                      <p:tavLst>
                                        <p:tav tm="0">
                                          <p:val>
                                            <p:fltVal val="0"/>
                                          </p:val>
                                        </p:tav>
                                        <p:tav tm="100000">
                                          <p:val>
                                            <p:strVal val="#ppt_h"/>
                                          </p:val>
                                        </p:tav>
                                      </p:tavLst>
                                    </p:anim>
                                    <p:animEffect transition="in" filter="fade">
                                      <p:cBhvr>
                                        <p:cTn id="36" dur="500"/>
                                        <p:tgtEl>
                                          <p:spTgt spid="277"/>
                                        </p:tgtEl>
                                      </p:cBhvr>
                                    </p:animEffect>
                                  </p:childTnLst>
                                </p:cTn>
                              </p:par>
                              <p:par>
                                <p:cTn id="37" presetID="2" presetClass="entr" presetSubtype="8" fill="hold" grpId="0" nodeType="withEffect">
                                  <p:stCondLst>
                                    <p:cond delay="0"/>
                                  </p:stCondLst>
                                  <p:childTnLst>
                                    <p:set>
                                      <p:cBhvr>
                                        <p:cTn id="38" dur="1" fill="hold">
                                          <p:stCondLst>
                                            <p:cond delay="0"/>
                                          </p:stCondLst>
                                        </p:cTn>
                                        <p:tgtEl>
                                          <p:spTgt spid="278"/>
                                        </p:tgtEl>
                                        <p:attrNameLst>
                                          <p:attrName>style.visibility</p:attrName>
                                        </p:attrNameLst>
                                      </p:cBhvr>
                                      <p:to>
                                        <p:strVal val="visible"/>
                                      </p:to>
                                    </p:set>
                                    <p:anim calcmode="lin" valueType="num">
                                      <p:cBhvr additive="base">
                                        <p:cTn id="39" dur="500" fill="hold"/>
                                        <p:tgtEl>
                                          <p:spTgt spid="278"/>
                                        </p:tgtEl>
                                        <p:attrNameLst>
                                          <p:attrName>ppt_x</p:attrName>
                                        </p:attrNameLst>
                                      </p:cBhvr>
                                      <p:tavLst>
                                        <p:tav tm="0">
                                          <p:val>
                                            <p:strVal val="0-#ppt_w/2"/>
                                          </p:val>
                                        </p:tav>
                                        <p:tav tm="100000">
                                          <p:val>
                                            <p:strVal val="#ppt_x"/>
                                          </p:val>
                                        </p:tav>
                                      </p:tavLst>
                                    </p:anim>
                                    <p:anim calcmode="lin" valueType="num">
                                      <p:cBhvr additive="base">
                                        <p:cTn id="40" dur="500" fill="hold"/>
                                        <p:tgtEl>
                                          <p:spTgt spid="27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79"/>
                                        </p:tgtEl>
                                        <p:attrNameLst>
                                          <p:attrName>style.visibility</p:attrName>
                                        </p:attrNameLst>
                                      </p:cBhvr>
                                      <p:to>
                                        <p:strVal val="visible"/>
                                      </p:to>
                                    </p:set>
                                    <p:anim calcmode="lin" valueType="num">
                                      <p:cBhvr additive="base">
                                        <p:cTn id="43" dur="500" fill="hold"/>
                                        <p:tgtEl>
                                          <p:spTgt spid="279"/>
                                        </p:tgtEl>
                                        <p:attrNameLst>
                                          <p:attrName>ppt_x</p:attrName>
                                        </p:attrNameLst>
                                      </p:cBhvr>
                                      <p:tavLst>
                                        <p:tav tm="0">
                                          <p:val>
                                            <p:strVal val="0-#ppt_w/2"/>
                                          </p:val>
                                        </p:tav>
                                        <p:tav tm="100000">
                                          <p:val>
                                            <p:strVal val="#ppt_x"/>
                                          </p:val>
                                        </p:tav>
                                      </p:tavLst>
                                    </p:anim>
                                    <p:anim calcmode="lin" valueType="num">
                                      <p:cBhvr additive="base">
                                        <p:cTn id="44" dur="500" fill="hold"/>
                                        <p:tgtEl>
                                          <p:spTgt spid="27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80"/>
                                        </p:tgtEl>
                                        <p:attrNameLst>
                                          <p:attrName>style.visibility</p:attrName>
                                        </p:attrNameLst>
                                      </p:cBhvr>
                                      <p:to>
                                        <p:strVal val="visible"/>
                                      </p:to>
                                    </p:set>
                                    <p:anim calcmode="lin" valueType="num">
                                      <p:cBhvr additive="base">
                                        <p:cTn id="47" dur="500" fill="hold"/>
                                        <p:tgtEl>
                                          <p:spTgt spid="280"/>
                                        </p:tgtEl>
                                        <p:attrNameLst>
                                          <p:attrName>ppt_x</p:attrName>
                                        </p:attrNameLst>
                                      </p:cBhvr>
                                      <p:tavLst>
                                        <p:tav tm="0">
                                          <p:val>
                                            <p:strVal val="0-#ppt_w/2"/>
                                          </p:val>
                                        </p:tav>
                                        <p:tav tm="100000">
                                          <p:val>
                                            <p:strVal val="#ppt_x"/>
                                          </p:val>
                                        </p:tav>
                                      </p:tavLst>
                                    </p:anim>
                                    <p:anim calcmode="lin" valueType="num">
                                      <p:cBhvr additive="base">
                                        <p:cTn id="48" dur="500" fill="hold"/>
                                        <p:tgtEl>
                                          <p:spTgt spid="28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81"/>
                                        </p:tgtEl>
                                        <p:attrNameLst>
                                          <p:attrName>style.visibility</p:attrName>
                                        </p:attrNameLst>
                                      </p:cBhvr>
                                      <p:to>
                                        <p:strVal val="visible"/>
                                      </p:to>
                                    </p:set>
                                    <p:anim calcmode="lin" valueType="num">
                                      <p:cBhvr additive="base">
                                        <p:cTn id="51" dur="500" fill="hold"/>
                                        <p:tgtEl>
                                          <p:spTgt spid="281"/>
                                        </p:tgtEl>
                                        <p:attrNameLst>
                                          <p:attrName>ppt_x</p:attrName>
                                        </p:attrNameLst>
                                      </p:cBhvr>
                                      <p:tavLst>
                                        <p:tav tm="0">
                                          <p:val>
                                            <p:strVal val="0-#ppt_w/2"/>
                                          </p:val>
                                        </p:tav>
                                        <p:tav tm="100000">
                                          <p:val>
                                            <p:strVal val="#ppt_x"/>
                                          </p:val>
                                        </p:tav>
                                      </p:tavLst>
                                    </p:anim>
                                    <p:anim calcmode="lin" valueType="num">
                                      <p:cBhvr additive="base">
                                        <p:cTn id="52" dur="500" fill="hold"/>
                                        <p:tgtEl>
                                          <p:spTgt spid="28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0-#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83"/>
                                        </p:tgtEl>
                                        <p:attrNameLst>
                                          <p:attrName>style.visibility</p:attrName>
                                        </p:attrNameLst>
                                      </p:cBhvr>
                                      <p:to>
                                        <p:strVal val="visible"/>
                                      </p:to>
                                    </p:set>
                                    <p:anim calcmode="lin" valueType="num">
                                      <p:cBhvr additive="base">
                                        <p:cTn id="59" dur="500" fill="hold"/>
                                        <p:tgtEl>
                                          <p:spTgt spid="283"/>
                                        </p:tgtEl>
                                        <p:attrNameLst>
                                          <p:attrName>ppt_x</p:attrName>
                                        </p:attrNameLst>
                                      </p:cBhvr>
                                      <p:tavLst>
                                        <p:tav tm="0">
                                          <p:val>
                                            <p:strVal val="0-#ppt_w/2"/>
                                          </p:val>
                                        </p:tav>
                                        <p:tav tm="100000">
                                          <p:val>
                                            <p:strVal val="#ppt_x"/>
                                          </p:val>
                                        </p:tav>
                                      </p:tavLst>
                                    </p:anim>
                                    <p:anim calcmode="lin" valueType="num">
                                      <p:cBhvr additive="base">
                                        <p:cTn id="60" dur="500" fill="hold"/>
                                        <p:tgtEl>
                                          <p:spTgt spid="2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83" grpId="0"/>
      <p:bldP spid="277" grpId="0"/>
      <p:bldP spid="278" grpId="0"/>
      <p:bldP spid="279" grpId="0"/>
      <p:bldP spid="280" grpId="0"/>
      <p:bldP spid="281" grpId="0"/>
      <p:bldP spid="282" grpId="0"/>
      <p:bldP spid="2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0359" y="1504158"/>
            <a:ext cx="2513687" cy="213359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12" tIns="32506" rIns="65012" bIns="32506" rtlCol="0" anchor="ctr"/>
          <a:lstStyle/>
          <a:p>
            <a:pPr algn="ctr"/>
            <a:endParaRPr lang="zh-CN" altLang="en-US" sz="1799"/>
          </a:p>
        </p:txBody>
      </p:sp>
      <p:sp>
        <p:nvSpPr>
          <p:cNvPr id="23" name="矩形 22"/>
          <p:cNvSpPr/>
          <p:nvPr/>
        </p:nvSpPr>
        <p:spPr>
          <a:xfrm>
            <a:off x="3315157" y="1504158"/>
            <a:ext cx="2513687" cy="2133599"/>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12" tIns="32506" rIns="65012" bIns="32506" rtlCol="0" anchor="ctr"/>
          <a:lstStyle/>
          <a:p>
            <a:pPr algn="ctr"/>
            <a:endParaRPr lang="zh-CN" altLang="en-US" sz="1799"/>
          </a:p>
        </p:txBody>
      </p:sp>
      <p:sp>
        <p:nvSpPr>
          <p:cNvPr id="24" name="矩形 23"/>
          <p:cNvSpPr/>
          <p:nvPr/>
        </p:nvSpPr>
        <p:spPr>
          <a:xfrm>
            <a:off x="5999955" y="1504158"/>
            <a:ext cx="2513687" cy="213359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12" tIns="32506" rIns="65012" bIns="32506" rtlCol="0" anchor="ctr"/>
          <a:lstStyle/>
          <a:p>
            <a:pPr algn="ctr"/>
            <a:endParaRPr lang="zh-CN" altLang="en-US" sz="1799"/>
          </a:p>
        </p:txBody>
      </p:sp>
      <p:sp>
        <p:nvSpPr>
          <p:cNvPr id="25" name="TextBox 15"/>
          <p:cNvSpPr txBox="1"/>
          <p:nvPr/>
        </p:nvSpPr>
        <p:spPr>
          <a:xfrm>
            <a:off x="1039898" y="4140900"/>
            <a:ext cx="1926469" cy="625231"/>
          </a:xfrm>
          <a:prstGeom prst="rect">
            <a:avLst/>
          </a:prstGeom>
          <a:noFill/>
        </p:spPr>
        <p:txBody>
          <a:bodyPr wrap="square" lIns="70544" tIns="35272" rIns="70544" bIns="35272" rtlCol="0">
            <a:spAutoFit/>
          </a:bodyPr>
          <a:lstStyle/>
          <a:p>
            <a:pPr>
              <a:lnSpc>
                <a:spcPct val="150000"/>
              </a:lnSpc>
            </a:pPr>
            <a:r>
              <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26" name="TextBox 16"/>
          <p:cNvSpPr txBox="1"/>
          <p:nvPr/>
        </p:nvSpPr>
        <p:spPr>
          <a:xfrm>
            <a:off x="1039900" y="3912811"/>
            <a:ext cx="1296628" cy="225121"/>
          </a:xfrm>
          <a:prstGeom prst="rect">
            <a:avLst/>
          </a:prstGeom>
          <a:noFill/>
        </p:spPr>
        <p:txBody>
          <a:bodyPr wrap="none" lIns="70544" tIns="35272" rIns="70544" bIns="35272" rtlCol="0">
            <a:spAutoFit/>
          </a:bodyPr>
          <a:lstStyle/>
          <a:p>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7" name="TextBox 15"/>
          <p:cNvSpPr txBox="1"/>
          <p:nvPr/>
        </p:nvSpPr>
        <p:spPr>
          <a:xfrm>
            <a:off x="3714540" y="4140900"/>
            <a:ext cx="1926469" cy="625231"/>
          </a:xfrm>
          <a:prstGeom prst="rect">
            <a:avLst/>
          </a:prstGeom>
          <a:noFill/>
        </p:spPr>
        <p:txBody>
          <a:bodyPr wrap="square" lIns="70544" tIns="35272" rIns="70544" bIns="35272" rtlCol="0">
            <a:spAutoFit/>
          </a:bodyPr>
          <a:lstStyle/>
          <a:p>
            <a:pPr>
              <a:lnSpc>
                <a:spcPct val="150000"/>
              </a:lnSpc>
            </a:pPr>
            <a:r>
              <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28" name="TextBox 16"/>
          <p:cNvSpPr txBox="1"/>
          <p:nvPr/>
        </p:nvSpPr>
        <p:spPr>
          <a:xfrm>
            <a:off x="3714540" y="3912811"/>
            <a:ext cx="1296628" cy="225121"/>
          </a:xfrm>
          <a:prstGeom prst="rect">
            <a:avLst/>
          </a:prstGeom>
          <a:noFill/>
        </p:spPr>
        <p:txBody>
          <a:bodyPr wrap="none" lIns="70544" tIns="35272" rIns="70544" bIns="35272" rtlCol="0">
            <a:spAutoFit/>
          </a:bodyPr>
          <a:lstStyle/>
          <a:p>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9" name="TextBox 15"/>
          <p:cNvSpPr txBox="1"/>
          <p:nvPr/>
        </p:nvSpPr>
        <p:spPr>
          <a:xfrm>
            <a:off x="6450122" y="4140900"/>
            <a:ext cx="1926469" cy="625231"/>
          </a:xfrm>
          <a:prstGeom prst="rect">
            <a:avLst/>
          </a:prstGeom>
          <a:noFill/>
        </p:spPr>
        <p:txBody>
          <a:bodyPr wrap="square" lIns="70544" tIns="35272" rIns="70544" bIns="35272" rtlCol="0">
            <a:spAutoFit/>
          </a:bodyPr>
          <a:lstStyle/>
          <a:p>
            <a:pPr>
              <a:lnSpc>
                <a:spcPct val="150000"/>
              </a:lnSpc>
            </a:pPr>
            <a:r>
              <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30" name="TextBox 16"/>
          <p:cNvSpPr txBox="1"/>
          <p:nvPr/>
        </p:nvSpPr>
        <p:spPr>
          <a:xfrm>
            <a:off x="6450123" y="3912811"/>
            <a:ext cx="1296628" cy="225121"/>
          </a:xfrm>
          <a:prstGeom prst="rect">
            <a:avLst/>
          </a:prstGeom>
          <a:noFill/>
        </p:spPr>
        <p:txBody>
          <a:bodyPr wrap="none" lIns="70544" tIns="35272" rIns="70544" bIns="35272" rtlCol="0">
            <a:spAutoFit/>
          </a:bodyPr>
          <a:lstStyle/>
          <a:p>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Tree>
    <p:extLst>
      <p:ext uri="{BB962C8B-B14F-4D97-AF65-F5344CB8AC3E}">
        <p14:creationId xmlns:p14="http://schemas.microsoft.com/office/powerpoint/2010/main" val="36770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ppt_x</p:attrName>
                                        </p:attrNameLst>
                                      </p:cBhvr>
                                      <p:tavLst>
                                        <p:tav tm="0">
                                          <p:val>
                                            <p:strVal val="#ppt_x-#ppt_w*1.125000"/>
                                          </p:val>
                                        </p:tav>
                                        <p:tav tm="100000">
                                          <p:val>
                                            <p:strVal val="#ppt_x"/>
                                          </p:val>
                                        </p:tav>
                                      </p:tavLst>
                                    </p:anim>
                                    <p:animEffect transition="in" filter="wipe(right)">
                                      <p:cBhvr>
                                        <p:cTn id="13" dur="500"/>
                                        <p:tgtEl>
                                          <p:spTgt spid="2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p:tgtEl>
                                          <p:spTgt spid="24"/>
                                        </p:tgtEl>
                                        <p:attrNameLst>
                                          <p:attrName>ppt_x</p:attrName>
                                        </p:attrNameLst>
                                      </p:cBhvr>
                                      <p:tavLst>
                                        <p:tav tm="0">
                                          <p:val>
                                            <p:strVal val="#ppt_x-#ppt_w*1.125000"/>
                                          </p:val>
                                        </p:tav>
                                        <p:tav tm="100000">
                                          <p:val>
                                            <p:strVal val="#ppt_x"/>
                                          </p:val>
                                        </p:tav>
                                      </p:tavLst>
                                    </p:anim>
                                    <p:animEffect transition="in" filter="wipe(right)">
                                      <p:cBhvr>
                                        <p:cTn id="18" dur="500"/>
                                        <p:tgtEl>
                                          <p:spTgt spid="24"/>
                                        </p:tgtEl>
                                      </p:cBhvr>
                                    </p:animEffect>
                                  </p:childTnLst>
                                </p:cTn>
                              </p:par>
                            </p:childTnLst>
                          </p:cTn>
                        </p:par>
                        <p:par>
                          <p:cTn id="19" fill="hold">
                            <p:stCondLst>
                              <p:cond delay="1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26"/>
                                        </p:tgtEl>
                                        <p:attrNameLst>
                                          <p:attrName>style.visibility</p:attrName>
                                        </p:attrNameLst>
                                      </p:cBhvr>
                                      <p:to>
                                        <p:strVal val="visible"/>
                                      </p:to>
                                    </p:se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ppt_h/2"/>
                                          </p:val>
                                        </p:tav>
                                        <p:tav tm="100000">
                                          <p:val>
                                            <p:strVal val="#ppt_y"/>
                                          </p:val>
                                        </p:tav>
                                      </p:tavLst>
                                    </p:anim>
                                    <p:anim calcmode="lin" valueType="num">
                                      <p:cBhvr>
                                        <p:cTn id="24" dur="250" fill="hold"/>
                                        <p:tgtEl>
                                          <p:spTgt spid="26"/>
                                        </p:tgtEl>
                                        <p:attrNameLst>
                                          <p:attrName>ppt_w</p:attrName>
                                        </p:attrNameLst>
                                      </p:cBhvr>
                                      <p:tavLst>
                                        <p:tav tm="0">
                                          <p:val>
                                            <p:strVal val="#ppt_w"/>
                                          </p:val>
                                        </p:tav>
                                        <p:tav tm="100000">
                                          <p:val>
                                            <p:strVal val="#ppt_w"/>
                                          </p:val>
                                        </p:tav>
                                      </p:tavLst>
                                    </p:anim>
                                    <p:anim calcmode="lin" valueType="num">
                                      <p:cBhvr>
                                        <p:cTn id="25" dur="250" fill="hold"/>
                                        <p:tgtEl>
                                          <p:spTgt spid="26"/>
                                        </p:tgtEl>
                                        <p:attrNameLst>
                                          <p:attrName>ppt_h</p:attrName>
                                        </p:attrNameLst>
                                      </p:cBhvr>
                                      <p:tavLst>
                                        <p:tav tm="0">
                                          <p:val>
                                            <p:fltVal val="0"/>
                                          </p:val>
                                        </p:tav>
                                        <p:tav tm="100000">
                                          <p:val>
                                            <p:strVal val="#ppt_h"/>
                                          </p:val>
                                        </p:tav>
                                      </p:tavLst>
                                    </p:anim>
                                  </p:childTnLst>
                                </p:cTn>
                              </p:par>
                            </p:childTnLst>
                          </p:cTn>
                        </p:par>
                        <p:par>
                          <p:cTn id="26" fill="hold">
                            <p:stCondLst>
                              <p:cond delay="2550"/>
                            </p:stCondLst>
                            <p:childTnLst>
                              <p:par>
                                <p:cTn id="27" presetID="22" presetClass="entr" presetSubtype="8"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par>
                          <p:cTn id="30" fill="hold">
                            <p:stCondLst>
                              <p:cond delay="305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28"/>
                                        </p:tgtEl>
                                        <p:attrNameLst>
                                          <p:attrName>style.visibility</p:attrName>
                                        </p:attrNameLst>
                                      </p:cBhvr>
                                      <p:to>
                                        <p:strVal val="visible"/>
                                      </p:to>
                                    </p:set>
                                    <p:anim calcmode="lin" valueType="num">
                                      <p:cBhvr>
                                        <p:cTn id="33" dur="250" fill="hold"/>
                                        <p:tgtEl>
                                          <p:spTgt spid="28"/>
                                        </p:tgtEl>
                                        <p:attrNameLst>
                                          <p:attrName>ppt_x</p:attrName>
                                        </p:attrNameLst>
                                      </p:cBhvr>
                                      <p:tavLst>
                                        <p:tav tm="0">
                                          <p:val>
                                            <p:strVal val="#ppt_x"/>
                                          </p:val>
                                        </p:tav>
                                        <p:tav tm="100000">
                                          <p:val>
                                            <p:strVal val="#ppt_x"/>
                                          </p:val>
                                        </p:tav>
                                      </p:tavLst>
                                    </p:anim>
                                    <p:anim calcmode="lin" valueType="num">
                                      <p:cBhvr>
                                        <p:cTn id="34" dur="250" fill="hold"/>
                                        <p:tgtEl>
                                          <p:spTgt spid="28"/>
                                        </p:tgtEl>
                                        <p:attrNameLst>
                                          <p:attrName>ppt_y</p:attrName>
                                        </p:attrNameLst>
                                      </p:cBhvr>
                                      <p:tavLst>
                                        <p:tav tm="0">
                                          <p:val>
                                            <p:strVal val="#ppt_y-#ppt_h/2"/>
                                          </p:val>
                                        </p:tav>
                                        <p:tav tm="100000">
                                          <p:val>
                                            <p:strVal val="#ppt_y"/>
                                          </p:val>
                                        </p:tav>
                                      </p:tavLst>
                                    </p:anim>
                                    <p:anim calcmode="lin" valueType="num">
                                      <p:cBhvr>
                                        <p:cTn id="35" dur="250" fill="hold"/>
                                        <p:tgtEl>
                                          <p:spTgt spid="28"/>
                                        </p:tgtEl>
                                        <p:attrNameLst>
                                          <p:attrName>ppt_w</p:attrName>
                                        </p:attrNameLst>
                                      </p:cBhvr>
                                      <p:tavLst>
                                        <p:tav tm="0">
                                          <p:val>
                                            <p:strVal val="#ppt_w"/>
                                          </p:val>
                                        </p:tav>
                                        <p:tav tm="100000">
                                          <p:val>
                                            <p:strVal val="#ppt_w"/>
                                          </p:val>
                                        </p:tav>
                                      </p:tavLst>
                                    </p:anim>
                                    <p:anim calcmode="lin" valueType="num">
                                      <p:cBhvr>
                                        <p:cTn id="36" dur="250" fill="hold"/>
                                        <p:tgtEl>
                                          <p:spTgt spid="28"/>
                                        </p:tgtEl>
                                        <p:attrNameLst>
                                          <p:attrName>ppt_h</p:attrName>
                                        </p:attrNameLst>
                                      </p:cBhvr>
                                      <p:tavLst>
                                        <p:tav tm="0">
                                          <p:val>
                                            <p:fltVal val="0"/>
                                          </p:val>
                                        </p:tav>
                                        <p:tav tm="100000">
                                          <p:val>
                                            <p:strVal val="#ppt_h"/>
                                          </p:val>
                                        </p:tav>
                                      </p:tavLst>
                                    </p:anim>
                                  </p:childTnLst>
                                </p:cTn>
                              </p:par>
                            </p:childTnLst>
                          </p:cTn>
                        </p:par>
                        <p:par>
                          <p:cTn id="37" fill="hold">
                            <p:stCondLst>
                              <p:cond delay="41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46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30"/>
                                        </p:tgtEl>
                                        <p:attrNameLst>
                                          <p:attrName>style.visibility</p:attrName>
                                        </p:attrNameLst>
                                      </p:cBhvr>
                                      <p:to>
                                        <p:strVal val="visible"/>
                                      </p:to>
                                    </p:set>
                                    <p:anim calcmode="lin" valueType="num">
                                      <p:cBhvr>
                                        <p:cTn id="44" dur="250" fill="hold"/>
                                        <p:tgtEl>
                                          <p:spTgt spid="30"/>
                                        </p:tgtEl>
                                        <p:attrNameLst>
                                          <p:attrName>ppt_x</p:attrName>
                                        </p:attrNameLst>
                                      </p:cBhvr>
                                      <p:tavLst>
                                        <p:tav tm="0">
                                          <p:val>
                                            <p:strVal val="#ppt_x"/>
                                          </p:val>
                                        </p:tav>
                                        <p:tav tm="100000">
                                          <p:val>
                                            <p:strVal val="#ppt_x"/>
                                          </p:val>
                                        </p:tav>
                                      </p:tavLst>
                                    </p:anim>
                                    <p:anim calcmode="lin" valueType="num">
                                      <p:cBhvr>
                                        <p:cTn id="45" dur="250" fill="hold"/>
                                        <p:tgtEl>
                                          <p:spTgt spid="30"/>
                                        </p:tgtEl>
                                        <p:attrNameLst>
                                          <p:attrName>ppt_y</p:attrName>
                                        </p:attrNameLst>
                                      </p:cBhvr>
                                      <p:tavLst>
                                        <p:tav tm="0">
                                          <p:val>
                                            <p:strVal val="#ppt_y-#ppt_h/2"/>
                                          </p:val>
                                        </p:tav>
                                        <p:tav tm="100000">
                                          <p:val>
                                            <p:strVal val="#ppt_y"/>
                                          </p:val>
                                        </p:tav>
                                      </p:tavLst>
                                    </p:anim>
                                    <p:anim calcmode="lin" valueType="num">
                                      <p:cBhvr>
                                        <p:cTn id="46" dur="250" fill="hold"/>
                                        <p:tgtEl>
                                          <p:spTgt spid="30"/>
                                        </p:tgtEl>
                                        <p:attrNameLst>
                                          <p:attrName>ppt_w</p:attrName>
                                        </p:attrNameLst>
                                      </p:cBhvr>
                                      <p:tavLst>
                                        <p:tav tm="0">
                                          <p:val>
                                            <p:strVal val="#ppt_w"/>
                                          </p:val>
                                        </p:tav>
                                        <p:tav tm="100000">
                                          <p:val>
                                            <p:strVal val="#ppt_w"/>
                                          </p:val>
                                        </p:tav>
                                      </p:tavLst>
                                    </p:anim>
                                    <p:anim calcmode="lin" valueType="num">
                                      <p:cBhvr>
                                        <p:cTn id="47" dur="250" fill="hold"/>
                                        <p:tgtEl>
                                          <p:spTgt spid="30"/>
                                        </p:tgtEl>
                                        <p:attrNameLst>
                                          <p:attrName>ppt_h</p:attrName>
                                        </p:attrNameLst>
                                      </p:cBhvr>
                                      <p:tavLst>
                                        <p:tav tm="0">
                                          <p:val>
                                            <p:fltVal val="0"/>
                                          </p:val>
                                        </p:tav>
                                        <p:tav tm="100000">
                                          <p:val>
                                            <p:strVal val="#ppt_h"/>
                                          </p:val>
                                        </p:tav>
                                      </p:tavLst>
                                    </p:anim>
                                  </p:childTnLst>
                                </p:cTn>
                              </p:par>
                            </p:childTnLst>
                          </p:cTn>
                        </p:par>
                        <p:par>
                          <p:cTn id="48" fill="hold">
                            <p:stCondLst>
                              <p:cond delay="565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4" grpId="0" animBg="1"/>
      <p:bldP spid="25" grpId="0"/>
      <p:bldP spid="26" grpId="0"/>
      <p:bldP spid="27"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120"/>
          <p:cNvSpPr>
            <a:spLocks noChangeAspect="1"/>
          </p:cNvSpPr>
          <p:nvPr/>
        </p:nvSpPr>
        <p:spPr>
          <a:xfrm>
            <a:off x="2618945" y="2102670"/>
            <a:ext cx="729493" cy="729718"/>
          </a:xfrm>
          <a:prstGeom prst="ellipse">
            <a:avLst/>
          </a:prstGeom>
          <a:solidFill>
            <a:schemeClr val="accent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sp>
        <p:nvSpPr>
          <p:cNvPr id="44" name="Oval 105"/>
          <p:cNvSpPr>
            <a:spLocks noChangeAspect="1"/>
          </p:cNvSpPr>
          <p:nvPr/>
        </p:nvSpPr>
        <p:spPr>
          <a:xfrm>
            <a:off x="5261022" y="2183800"/>
            <a:ext cx="567384" cy="5675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sp>
        <p:nvSpPr>
          <p:cNvPr id="45" name="Oval 106"/>
          <p:cNvSpPr>
            <a:spLocks noChangeAspect="1"/>
          </p:cNvSpPr>
          <p:nvPr/>
        </p:nvSpPr>
        <p:spPr>
          <a:xfrm>
            <a:off x="1910509" y="2062129"/>
            <a:ext cx="810548" cy="8107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sp>
        <p:nvSpPr>
          <p:cNvPr id="46" name="Oval 109"/>
          <p:cNvSpPr>
            <a:spLocks noChangeAspect="1"/>
          </p:cNvSpPr>
          <p:nvPr/>
        </p:nvSpPr>
        <p:spPr>
          <a:xfrm>
            <a:off x="3659575" y="1973684"/>
            <a:ext cx="972657" cy="972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sp>
        <p:nvSpPr>
          <p:cNvPr id="47" name="Oval 111"/>
          <p:cNvSpPr>
            <a:spLocks noChangeAspect="1"/>
          </p:cNvSpPr>
          <p:nvPr/>
        </p:nvSpPr>
        <p:spPr>
          <a:xfrm>
            <a:off x="3236021" y="2171617"/>
            <a:ext cx="567384" cy="567559"/>
          </a:xfrm>
          <a:prstGeom prst="ellipse">
            <a:avLst/>
          </a:prstGeom>
          <a:solidFill>
            <a:schemeClr val="accent3">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sp>
        <p:nvSpPr>
          <p:cNvPr id="48" name="Oval 112"/>
          <p:cNvSpPr>
            <a:spLocks noChangeAspect="1"/>
          </p:cNvSpPr>
          <p:nvPr/>
        </p:nvSpPr>
        <p:spPr>
          <a:xfrm>
            <a:off x="4517376" y="2062129"/>
            <a:ext cx="810548" cy="810798"/>
          </a:xfrm>
          <a:prstGeom prst="ellipse">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sp>
        <p:nvSpPr>
          <p:cNvPr id="49" name="Oval 113"/>
          <p:cNvSpPr>
            <a:spLocks noChangeAspect="1"/>
          </p:cNvSpPr>
          <p:nvPr/>
        </p:nvSpPr>
        <p:spPr>
          <a:xfrm>
            <a:off x="5732550" y="2212157"/>
            <a:ext cx="486329" cy="486479"/>
          </a:xfrm>
          <a:prstGeom prst="ellipse">
            <a:avLst/>
          </a:prstGeom>
          <a:solidFill>
            <a:schemeClr val="accent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sp>
        <p:nvSpPr>
          <p:cNvPr id="50" name="Oval 114"/>
          <p:cNvSpPr>
            <a:spLocks noChangeAspect="1"/>
          </p:cNvSpPr>
          <p:nvPr/>
        </p:nvSpPr>
        <p:spPr>
          <a:xfrm>
            <a:off x="6131313" y="1892603"/>
            <a:ext cx="1134766" cy="11351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sp>
        <p:nvSpPr>
          <p:cNvPr id="51" name="Oval 115"/>
          <p:cNvSpPr>
            <a:spLocks noChangeAspect="1"/>
          </p:cNvSpPr>
          <p:nvPr/>
        </p:nvSpPr>
        <p:spPr>
          <a:xfrm>
            <a:off x="7136017" y="2090537"/>
            <a:ext cx="729493" cy="729718"/>
          </a:xfrm>
          <a:prstGeom prst="ellipse">
            <a:avLst/>
          </a:prstGeom>
          <a:solidFill>
            <a:schemeClr val="accent3">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sp>
        <p:nvSpPr>
          <p:cNvPr id="55" name="Oval 119"/>
          <p:cNvSpPr>
            <a:spLocks noChangeAspect="1"/>
          </p:cNvSpPr>
          <p:nvPr/>
        </p:nvSpPr>
        <p:spPr>
          <a:xfrm>
            <a:off x="1534763" y="2216924"/>
            <a:ext cx="486329" cy="486479"/>
          </a:xfrm>
          <a:prstGeom prst="ellipse">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0" dirty="0"/>
          </a:p>
        </p:txBody>
      </p:sp>
      <p:grpSp>
        <p:nvGrpSpPr>
          <p:cNvPr id="3" name="Group 121"/>
          <p:cNvGrpSpPr/>
          <p:nvPr/>
        </p:nvGrpSpPr>
        <p:grpSpPr>
          <a:xfrm>
            <a:off x="1477410" y="2818385"/>
            <a:ext cx="615553" cy="642512"/>
            <a:chOff x="1037323" y="2876550"/>
            <a:chExt cx="820949" cy="856643"/>
          </a:xfrm>
        </p:grpSpPr>
        <p:cxnSp>
          <p:nvCxnSpPr>
            <p:cNvPr id="57" name="Straight Connector 122"/>
            <p:cNvCxnSpPr/>
            <p:nvPr/>
          </p:nvCxnSpPr>
          <p:spPr>
            <a:xfrm>
              <a:off x="1447800" y="2876550"/>
              <a:ext cx="0" cy="609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Rectangle 1436"/>
            <p:cNvSpPr>
              <a:spLocks noChangeArrowheads="1"/>
            </p:cNvSpPr>
            <p:nvPr/>
          </p:nvSpPr>
          <p:spPr bwMode="auto">
            <a:xfrm>
              <a:off x="1037323" y="3486983"/>
              <a:ext cx="820949" cy="24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grpSp>
        <p:nvGrpSpPr>
          <p:cNvPr id="4" name="Group 124"/>
          <p:cNvGrpSpPr/>
          <p:nvPr/>
        </p:nvGrpSpPr>
        <p:grpSpPr>
          <a:xfrm>
            <a:off x="2016223" y="1394004"/>
            <a:ext cx="615553" cy="575260"/>
            <a:chOff x="1509180" y="1499974"/>
            <a:chExt cx="820949" cy="766976"/>
          </a:xfrm>
        </p:grpSpPr>
        <p:cxnSp>
          <p:nvCxnSpPr>
            <p:cNvPr id="60" name="Straight Connector 125"/>
            <p:cNvCxnSpPr/>
            <p:nvPr/>
          </p:nvCxnSpPr>
          <p:spPr>
            <a:xfrm flipV="1">
              <a:off x="1919654" y="1757797"/>
              <a:ext cx="0" cy="5091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Rectangle 1436"/>
            <p:cNvSpPr>
              <a:spLocks noChangeArrowheads="1"/>
            </p:cNvSpPr>
            <p:nvPr/>
          </p:nvSpPr>
          <p:spPr bwMode="auto">
            <a:xfrm>
              <a:off x="1509180" y="1499974"/>
              <a:ext cx="820949" cy="24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grpSp>
        <p:nvGrpSpPr>
          <p:cNvPr id="5" name="Group 127"/>
          <p:cNvGrpSpPr/>
          <p:nvPr/>
        </p:nvGrpSpPr>
        <p:grpSpPr>
          <a:xfrm>
            <a:off x="3212186" y="1394005"/>
            <a:ext cx="615553" cy="660989"/>
            <a:chOff x="2567184" y="1499974"/>
            <a:chExt cx="820949" cy="881276"/>
          </a:xfrm>
        </p:grpSpPr>
        <p:cxnSp>
          <p:nvCxnSpPr>
            <p:cNvPr id="63" name="Straight Connector 128"/>
            <p:cNvCxnSpPr/>
            <p:nvPr/>
          </p:nvCxnSpPr>
          <p:spPr>
            <a:xfrm flipV="1">
              <a:off x="2977662" y="1762991"/>
              <a:ext cx="0" cy="6182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Rectangle 1436"/>
            <p:cNvSpPr>
              <a:spLocks noChangeArrowheads="1"/>
            </p:cNvSpPr>
            <p:nvPr/>
          </p:nvSpPr>
          <p:spPr bwMode="auto">
            <a:xfrm>
              <a:off x="2567184" y="1499974"/>
              <a:ext cx="820949" cy="24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grpSp>
        <p:nvGrpSpPr>
          <p:cNvPr id="6" name="Group 130"/>
          <p:cNvGrpSpPr/>
          <p:nvPr/>
        </p:nvGrpSpPr>
        <p:grpSpPr>
          <a:xfrm>
            <a:off x="4612209" y="1394004"/>
            <a:ext cx="615553" cy="575260"/>
            <a:chOff x="3853794" y="1499974"/>
            <a:chExt cx="820949" cy="766976"/>
          </a:xfrm>
        </p:grpSpPr>
        <p:cxnSp>
          <p:nvCxnSpPr>
            <p:cNvPr id="66" name="Straight Connector 131"/>
            <p:cNvCxnSpPr/>
            <p:nvPr/>
          </p:nvCxnSpPr>
          <p:spPr>
            <a:xfrm flipV="1">
              <a:off x="4264270" y="1757797"/>
              <a:ext cx="0" cy="5091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Rectangle 1436"/>
            <p:cNvSpPr>
              <a:spLocks noChangeArrowheads="1"/>
            </p:cNvSpPr>
            <p:nvPr/>
          </p:nvSpPr>
          <p:spPr bwMode="auto">
            <a:xfrm>
              <a:off x="3853794" y="1499974"/>
              <a:ext cx="820949" cy="24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grpSp>
        <p:nvGrpSpPr>
          <p:cNvPr id="7" name="Group 133"/>
          <p:cNvGrpSpPr/>
          <p:nvPr/>
        </p:nvGrpSpPr>
        <p:grpSpPr>
          <a:xfrm>
            <a:off x="5657278" y="1394004"/>
            <a:ext cx="615553" cy="689565"/>
            <a:chOff x="4812155" y="1499974"/>
            <a:chExt cx="820949" cy="919376"/>
          </a:xfrm>
        </p:grpSpPr>
        <p:cxnSp>
          <p:nvCxnSpPr>
            <p:cNvPr id="69" name="Straight Connector 134"/>
            <p:cNvCxnSpPr/>
            <p:nvPr/>
          </p:nvCxnSpPr>
          <p:spPr>
            <a:xfrm flipV="1">
              <a:off x="5222632" y="1761259"/>
              <a:ext cx="0" cy="6580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Rectangle 1436"/>
            <p:cNvSpPr>
              <a:spLocks noChangeArrowheads="1"/>
            </p:cNvSpPr>
            <p:nvPr/>
          </p:nvSpPr>
          <p:spPr bwMode="auto">
            <a:xfrm>
              <a:off x="4812155" y="1499974"/>
              <a:ext cx="820949" cy="24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grpSp>
        <p:nvGrpSpPr>
          <p:cNvPr id="8" name="Group 136"/>
          <p:cNvGrpSpPr/>
          <p:nvPr/>
        </p:nvGrpSpPr>
        <p:grpSpPr>
          <a:xfrm>
            <a:off x="7179728" y="1394004"/>
            <a:ext cx="615553" cy="603836"/>
            <a:chOff x="6174962" y="1499974"/>
            <a:chExt cx="820949" cy="805076"/>
          </a:xfrm>
        </p:grpSpPr>
        <p:cxnSp>
          <p:nvCxnSpPr>
            <p:cNvPr id="72" name="Straight Connector 137"/>
            <p:cNvCxnSpPr/>
            <p:nvPr/>
          </p:nvCxnSpPr>
          <p:spPr>
            <a:xfrm flipV="1">
              <a:off x="6585440" y="1759529"/>
              <a:ext cx="0" cy="54552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1436"/>
            <p:cNvSpPr>
              <a:spLocks noChangeArrowheads="1"/>
            </p:cNvSpPr>
            <p:nvPr/>
          </p:nvSpPr>
          <p:spPr bwMode="auto">
            <a:xfrm>
              <a:off x="6174962" y="1499974"/>
              <a:ext cx="820949" cy="24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grpSp>
        <p:nvGrpSpPr>
          <p:cNvPr id="9" name="Group 142"/>
          <p:cNvGrpSpPr/>
          <p:nvPr/>
        </p:nvGrpSpPr>
        <p:grpSpPr>
          <a:xfrm>
            <a:off x="2662494" y="2904112"/>
            <a:ext cx="615553" cy="556785"/>
            <a:chOff x="2095332" y="2990850"/>
            <a:chExt cx="820949" cy="742346"/>
          </a:xfrm>
        </p:grpSpPr>
        <p:cxnSp>
          <p:nvCxnSpPr>
            <p:cNvPr id="78" name="Straight Connector 143"/>
            <p:cNvCxnSpPr/>
            <p:nvPr/>
          </p:nvCxnSpPr>
          <p:spPr>
            <a:xfrm>
              <a:off x="2505808" y="2990850"/>
              <a:ext cx="0" cy="495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Rectangle 1436"/>
            <p:cNvSpPr>
              <a:spLocks noChangeArrowheads="1"/>
            </p:cNvSpPr>
            <p:nvPr/>
          </p:nvSpPr>
          <p:spPr bwMode="auto">
            <a:xfrm>
              <a:off x="2095332" y="3486986"/>
              <a:ext cx="820949" cy="24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grpSp>
        <p:nvGrpSpPr>
          <p:cNvPr id="10" name="Group 145"/>
          <p:cNvGrpSpPr/>
          <p:nvPr/>
        </p:nvGrpSpPr>
        <p:grpSpPr>
          <a:xfrm>
            <a:off x="3825812" y="2989851"/>
            <a:ext cx="615553" cy="471045"/>
            <a:chOff x="3153339" y="3105150"/>
            <a:chExt cx="820949" cy="628030"/>
          </a:xfrm>
        </p:grpSpPr>
        <p:cxnSp>
          <p:nvCxnSpPr>
            <p:cNvPr id="85" name="Straight Connector 146"/>
            <p:cNvCxnSpPr/>
            <p:nvPr/>
          </p:nvCxnSpPr>
          <p:spPr>
            <a:xfrm>
              <a:off x="3563816" y="310515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Rectangle 1436"/>
            <p:cNvSpPr>
              <a:spLocks noChangeArrowheads="1"/>
            </p:cNvSpPr>
            <p:nvPr/>
          </p:nvSpPr>
          <p:spPr bwMode="auto">
            <a:xfrm>
              <a:off x="3153339" y="3486970"/>
              <a:ext cx="820949" cy="24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grpSp>
        <p:nvGrpSpPr>
          <p:cNvPr id="11" name="Group 148"/>
          <p:cNvGrpSpPr/>
          <p:nvPr/>
        </p:nvGrpSpPr>
        <p:grpSpPr>
          <a:xfrm>
            <a:off x="5225936" y="2846963"/>
            <a:ext cx="615553" cy="613934"/>
            <a:chOff x="4454600" y="2914650"/>
            <a:chExt cx="820949" cy="818541"/>
          </a:xfrm>
        </p:grpSpPr>
        <p:cxnSp>
          <p:nvCxnSpPr>
            <p:cNvPr id="88" name="Straight Connector 149"/>
            <p:cNvCxnSpPr/>
            <p:nvPr/>
          </p:nvCxnSpPr>
          <p:spPr>
            <a:xfrm>
              <a:off x="4865078" y="2914650"/>
              <a:ext cx="0" cy="5715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Rectangle 1436"/>
            <p:cNvSpPr>
              <a:spLocks noChangeArrowheads="1"/>
            </p:cNvSpPr>
            <p:nvPr/>
          </p:nvSpPr>
          <p:spPr bwMode="auto">
            <a:xfrm>
              <a:off x="4454600" y="3486981"/>
              <a:ext cx="820949" cy="24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grpSp>
        <p:nvGrpSpPr>
          <p:cNvPr id="12" name="Group 151"/>
          <p:cNvGrpSpPr/>
          <p:nvPr/>
        </p:nvGrpSpPr>
        <p:grpSpPr>
          <a:xfrm>
            <a:off x="6408300" y="3046997"/>
            <a:ext cx="615553" cy="413904"/>
            <a:chOff x="5436409" y="3181350"/>
            <a:chExt cx="820949" cy="551846"/>
          </a:xfrm>
        </p:grpSpPr>
        <p:cxnSp>
          <p:nvCxnSpPr>
            <p:cNvPr id="91" name="Straight Connector 152"/>
            <p:cNvCxnSpPr/>
            <p:nvPr/>
          </p:nvCxnSpPr>
          <p:spPr>
            <a:xfrm>
              <a:off x="5846886" y="318135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2" name="Rectangle 1436"/>
            <p:cNvSpPr>
              <a:spLocks noChangeArrowheads="1"/>
            </p:cNvSpPr>
            <p:nvPr/>
          </p:nvSpPr>
          <p:spPr bwMode="auto">
            <a:xfrm>
              <a:off x="5436409" y="3486986"/>
              <a:ext cx="820949" cy="24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lvl="0" algn="ctr" fontAlgn="base">
                <a:spcBef>
                  <a:spcPct val="0"/>
                </a:spcBef>
                <a:spcAft>
                  <a:spcPct val="0"/>
                </a:spcAft>
              </a:pPr>
              <a:r>
                <a:rPr lang="zh-CN" altLang="en-US" sz="1200" dirty="0">
                  <a:solidFill>
                    <a:schemeClr val="tx1">
                      <a:lumMod val="75000"/>
                      <a:lumOff val="25000"/>
                    </a:schemeClr>
                  </a:solidFill>
                  <a:latin typeface="Impact MT Std" pitchFamily="34" charset="0"/>
                  <a:ea typeface="微软雅黑" panose="020B0503020204020204" pitchFamily="34" charset="-122"/>
                </a:rPr>
                <a:t>添加标题</a:t>
              </a:r>
              <a:endParaRPr lang="en-US" sz="1200" dirty="0">
                <a:solidFill>
                  <a:schemeClr val="tx1">
                    <a:lumMod val="75000"/>
                    <a:lumOff val="25000"/>
                  </a:schemeClr>
                </a:solidFill>
                <a:cs typeface="Arial" panose="020B0604020202020204" pitchFamily="34" charset="0"/>
              </a:endParaRPr>
            </a:p>
          </p:txBody>
        </p:sp>
      </p:grpSp>
      <p:sp>
        <p:nvSpPr>
          <p:cNvPr id="121" name="Freeform 36"/>
          <p:cNvSpPr>
            <a:spLocks noChangeAspect="1" noEditPoints="1"/>
          </p:cNvSpPr>
          <p:nvPr/>
        </p:nvSpPr>
        <p:spPr bwMode="auto">
          <a:xfrm>
            <a:off x="5375806" y="2361945"/>
            <a:ext cx="308860" cy="173133"/>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68562" tIns="34281" rIns="68562" bIns="34281" numCol="1" anchor="t" anchorCtr="0" compatLnSpc="1"/>
          <a:lstStyle/>
          <a:p>
            <a:endParaRPr lang="en-US" sz="1010" dirty="0"/>
          </a:p>
        </p:txBody>
      </p:sp>
      <p:sp>
        <p:nvSpPr>
          <p:cNvPr id="122" name="Freeform 6"/>
          <p:cNvSpPr>
            <a:spLocks noChangeAspect="1" noEditPoints="1"/>
          </p:cNvSpPr>
          <p:nvPr/>
        </p:nvSpPr>
        <p:spPr bwMode="auto">
          <a:xfrm>
            <a:off x="2183320" y="2329751"/>
            <a:ext cx="256801" cy="225653"/>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vert="horz" wrap="square" lIns="68562" tIns="34281" rIns="68562" bIns="34281" numCol="1" anchor="t" anchorCtr="0" compatLnSpc="1"/>
          <a:lstStyle/>
          <a:p>
            <a:endParaRPr lang="en-US" sz="1010" dirty="0"/>
          </a:p>
        </p:txBody>
      </p:sp>
      <p:sp>
        <p:nvSpPr>
          <p:cNvPr id="123" name="Freeform 26"/>
          <p:cNvSpPr>
            <a:spLocks noEditPoints="1"/>
          </p:cNvSpPr>
          <p:nvPr/>
        </p:nvSpPr>
        <p:spPr bwMode="auto">
          <a:xfrm>
            <a:off x="4020981" y="2334037"/>
            <a:ext cx="257472" cy="229267"/>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lumMod val="95000"/>
            </a:schemeClr>
          </a:solidFill>
          <a:ln>
            <a:noFill/>
          </a:ln>
        </p:spPr>
        <p:txBody>
          <a:bodyPr vert="horz" wrap="square" lIns="68562" tIns="34281" rIns="68562" bIns="34281" numCol="1" anchor="t" anchorCtr="0" compatLnSpc="1"/>
          <a:lstStyle/>
          <a:p>
            <a:endParaRPr lang="en-US" sz="1010" dirty="0"/>
          </a:p>
        </p:txBody>
      </p:sp>
      <p:sp>
        <p:nvSpPr>
          <p:cNvPr id="124" name="Freeform 16"/>
          <p:cNvSpPr>
            <a:spLocks noEditPoints="1"/>
          </p:cNvSpPr>
          <p:nvPr/>
        </p:nvSpPr>
        <p:spPr bwMode="auto">
          <a:xfrm>
            <a:off x="6592996" y="2346289"/>
            <a:ext cx="244218" cy="244869"/>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bg1">
              <a:lumMod val="95000"/>
            </a:schemeClr>
          </a:solidFill>
          <a:ln>
            <a:noFill/>
          </a:ln>
        </p:spPr>
        <p:txBody>
          <a:bodyPr vert="horz" wrap="square" lIns="68562" tIns="34281" rIns="68562" bIns="34281" numCol="1" anchor="t" anchorCtr="0" compatLnSpc="1"/>
          <a:lstStyle/>
          <a:p>
            <a:endParaRPr lang="en-US" sz="1010" dirty="0"/>
          </a:p>
        </p:txBody>
      </p:sp>
      <p:sp>
        <p:nvSpPr>
          <p:cNvPr id="127" name="TextBox 126"/>
          <p:cNvSpPr txBox="1"/>
          <p:nvPr/>
        </p:nvSpPr>
        <p:spPr>
          <a:xfrm>
            <a:off x="1679329" y="4203757"/>
            <a:ext cx="6128085" cy="276999"/>
          </a:xfrm>
          <a:prstGeom prst="rect">
            <a:avLst/>
          </a:prstGeom>
          <a:noFill/>
        </p:spPr>
        <p:txBody>
          <a:bodyPr wrap="square" lIns="0" tIns="0" rIns="0" bIns="0" rtlCol="0">
            <a:spAutoFit/>
          </a:bodyPr>
          <a:lstStyle/>
          <a:p>
            <a:pPr algn="just"/>
            <a:r>
              <a:rPr lang="zh-CN" altLang="en-US" sz="9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128" name="TextBox 127"/>
          <p:cNvSpPr txBox="1"/>
          <p:nvPr/>
        </p:nvSpPr>
        <p:spPr>
          <a:xfrm>
            <a:off x="3995648" y="3877529"/>
            <a:ext cx="1544105" cy="184666"/>
          </a:xfrm>
          <a:prstGeom prst="rect">
            <a:avLst/>
          </a:prstGeom>
          <a:noFill/>
        </p:spPr>
        <p:txBody>
          <a:bodyPr wrap="square" lIns="0" tIns="0" rIns="0" bIns="0" rtlCol="0">
            <a:spAutoFit/>
          </a:bodyPr>
          <a:lstStyle/>
          <a:p>
            <a:r>
              <a:rPr lang="zh-CN" altLang="en-US" sz="1200" dirty="0">
                <a:solidFill>
                  <a:schemeClr val="tx1">
                    <a:lumMod val="75000"/>
                    <a:lumOff val="25000"/>
                  </a:schemeClr>
                </a:solidFill>
                <a:latin typeface="Impact MT Std" pitchFamily="34" charset="0"/>
                <a:ea typeface="微软雅黑" panose="020B0503020204020204" pitchFamily="34" charset="-122"/>
              </a:rPr>
              <a:t>单击添加标题内容</a:t>
            </a:r>
          </a:p>
        </p:txBody>
      </p:sp>
      <p:sp>
        <p:nvSpPr>
          <p:cNvPr id="76" name="标题 4"/>
          <p:cNvSpPr txBox="1"/>
          <p:nvPr/>
        </p:nvSpPr>
        <p:spPr>
          <a:xfrm>
            <a:off x="36678" y="1904479"/>
            <a:ext cx="1295807" cy="249699"/>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rPr>
              <a:t>财务与融资</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189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p:cTn id="13" dur="500" fill="hold"/>
                                        <p:tgtEl>
                                          <p:spTgt spid="45"/>
                                        </p:tgtEl>
                                        <p:attrNameLst>
                                          <p:attrName>ppt_w</p:attrName>
                                        </p:attrNameLst>
                                      </p:cBhvr>
                                      <p:tavLst>
                                        <p:tav tm="0">
                                          <p:val>
                                            <p:fltVal val="0"/>
                                          </p:val>
                                        </p:tav>
                                        <p:tav tm="100000">
                                          <p:val>
                                            <p:strVal val="#ppt_w"/>
                                          </p:val>
                                        </p:tav>
                                      </p:tavLst>
                                    </p:anim>
                                    <p:anim calcmode="lin" valueType="num">
                                      <p:cBhvr>
                                        <p:cTn id="14" dur="500" fill="hold"/>
                                        <p:tgtEl>
                                          <p:spTgt spid="45"/>
                                        </p:tgtEl>
                                        <p:attrNameLst>
                                          <p:attrName>ppt_h</p:attrName>
                                        </p:attrNameLst>
                                      </p:cBhvr>
                                      <p:tavLst>
                                        <p:tav tm="0">
                                          <p:val>
                                            <p:fltVal val="0"/>
                                          </p:val>
                                        </p:tav>
                                        <p:tav tm="100000">
                                          <p:val>
                                            <p:strVal val="#ppt_h"/>
                                          </p:val>
                                        </p:tav>
                                      </p:tavLst>
                                    </p:anim>
                                    <p:animEffect transition="in" filter="fade">
                                      <p:cBhvr>
                                        <p:cTn id="15" dur="500"/>
                                        <p:tgtEl>
                                          <p:spTgt spid="4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animEffect transition="in" filter="fade">
                                      <p:cBhvr>
                                        <p:cTn id="27" dur="500"/>
                                        <p:tgtEl>
                                          <p:spTgt spid="4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p:cTn id="37" dur="500" fill="hold"/>
                                        <p:tgtEl>
                                          <p:spTgt spid="48"/>
                                        </p:tgtEl>
                                        <p:attrNameLst>
                                          <p:attrName>ppt_w</p:attrName>
                                        </p:attrNameLst>
                                      </p:cBhvr>
                                      <p:tavLst>
                                        <p:tav tm="0">
                                          <p:val>
                                            <p:fltVal val="0"/>
                                          </p:val>
                                        </p:tav>
                                        <p:tav tm="100000">
                                          <p:val>
                                            <p:strVal val="#ppt_w"/>
                                          </p:val>
                                        </p:tav>
                                      </p:tavLst>
                                    </p:anim>
                                    <p:anim calcmode="lin" valueType="num">
                                      <p:cBhvr>
                                        <p:cTn id="38" dur="500" fill="hold"/>
                                        <p:tgtEl>
                                          <p:spTgt spid="48"/>
                                        </p:tgtEl>
                                        <p:attrNameLst>
                                          <p:attrName>ppt_h</p:attrName>
                                        </p:attrNameLst>
                                      </p:cBhvr>
                                      <p:tavLst>
                                        <p:tav tm="0">
                                          <p:val>
                                            <p:fltVal val="0"/>
                                          </p:val>
                                        </p:tav>
                                        <p:tav tm="100000">
                                          <p:val>
                                            <p:strVal val="#ppt_h"/>
                                          </p:val>
                                        </p:tav>
                                      </p:tavLst>
                                    </p:anim>
                                    <p:animEffect transition="in" filter="fade">
                                      <p:cBhvr>
                                        <p:cTn id="39" dur="500"/>
                                        <p:tgtEl>
                                          <p:spTgt spid="4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500" fill="hold"/>
                                        <p:tgtEl>
                                          <p:spTgt spid="44"/>
                                        </p:tgtEl>
                                        <p:attrNameLst>
                                          <p:attrName>ppt_w</p:attrName>
                                        </p:attrNameLst>
                                      </p:cBhvr>
                                      <p:tavLst>
                                        <p:tav tm="0">
                                          <p:val>
                                            <p:fltVal val="0"/>
                                          </p:val>
                                        </p:tav>
                                        <p:tav tm="100000">
                                          <p:val>
                                            <p:strVal val="#ppt_w"/>
                                          </p:val>
                                        </p:tav>
                                      </p:tavLst>
                                    </p:anim>
                                    <p:anim calcmode="lin" valueType="num">
                                      <p:cBhvr>
                                        <p:cTn id="44" dur="500" fill="hold"/>
                                        <p:tgtEl>
                                          <p:spTgt spid="44"/>
                                        </p:tgtEl>
                                        <p:attrNameLst>
                                          <p:attrName>ppt_h</p:attrName>
                                        </p:attrNameLst>
                                      </p:cBhvr>
                                      <p:tavLst>
                                        <p:tav tm="0">
                                          <p:val>
                                            <p:fltVal val="0"/>
                                          </p:val>
                                        </p:tav>
                                        <p:tav tm="100000">
                                          <p:val>
                                            <p:strVal val="#ppt_h"/>
                                          </p:val>
                                        </p:tav>
                                      </p:tavLst>
                                    </p:anim>
                                    <p:animEffect transition="in" filter="fade">
                                      <p:cBhvr>
                                        <p:cTn id="45" dur="500"/>
                                        <p:tgtEl>
                                          <p:spTgt spid="44"/>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p:cTn id="49" dur="500" fill="hold"/>
                                        <p:tgtEl>
                                          <p:spTgt spid="49"/>
                                        </p:tgtEl>
                                        <p:attrNameLst>
                                          <p:attrName>ppt_w</p:attrName>
                                        </p:attrNameLst>
                                      </p:cBhvr>
                                      <p:tavLst>
                                        <p:tav tm="0">
                                          <p:val>
                                            <p:fltVal val="0"/>
                                          </p:val>
                                        </p:tav>
                                        <p:tav tm="100000">
                                          <p:val>
                                            <p:strVal val="#ppt_w"/>
                                          </p:val>
                                        </p:tav>
                                      </p:tavLst>
                                    </p:anim>
                                    <p:anim calcmode="lin" valueType="num">
                                      <p:cBhvr>
                                        <p:cTn id="50" dur="500" fill="hold"/>
                                        <p:tgtEl>
                                          <p:spTgt spid="49"/>
                                        </p:tgtEl>
                                        <p:attrNameLst>
                                          <p:attrName>ppt_h</p:attrName>
                                        </p:attrNameLst>
                                      </p:cBhvr>
                                      <p:tavLst>
                                        <p:tav tm="0">
                                          <p:val>
                                            <p:fltVal val="0"/>
                                          </p:val>
                                        </p:tav>
                                        <p:tav tm="100000">
                                          <p:val>
                                            <p:strVal val="#ppt_h"/>
                                          </p:val>
                                        </p:tav>
                                      </p:tavLst>
                                    </p:anim>
                                    <p:animEffect transition="in" filter="fade">
                                      <p:cBhvr>
                                        <p:cTn id="51" dur="500"/>
                                        <p:tgtEl>
                                          <p:spTgt spid="4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Effect transition="in" filter="fade">
                                      <p:cBhvr>
                                        <p:cTn id="63" dur="500"/>
                                        <p:tgtEl>
                                          <p:spTgt spid="51"/>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122"/>
                                        </p:tgtEl>
                                        <p:attrNameLst>
                                          <p:attrName>style.visibility</p:attrName>
                                        </p:attrNameLst>
                                      </p:cBhvr>
                                      <p:to>
                                        <p:strVal val="visible"/>
                                      </p:to>
                                    </p:set>
                                    <p:anim calcmode="lin" valueType="num">
                                      <p:cBhvr>
                                        <p:cTn id="66" dur="1000" fill="hold"/>
                                        <p:tgtEl>
                                          <p:spTgt spid="122"/>
                                        </p:tgtEl>
                                        <p:attrNameLst>
                                          <p:attrName>ppt_w</p:attrName>
                                        </p:attrNameLst>
                                      </p:cBhvr>
                                      <p:tavLst>
                                        <p:tav tm="0">
                                          <p:val>
                                            <p:fltVal val="0"/>
                                          </p:val>
                                        </p:tav>
                                        <p:tav tm="100000">
                                          <p:val>
                                            <p:strVal val="#ppt_w"/>
                                          </p:val>
                                        </p:tav>
                                      </p:tavLst>
                                    </p:anim>
                                    <p:anim calcmode="lin" valueType="num">
                                      <p:cBhvr>
                                        <p:cTn id="67" dur="1000" fill="hold"/>
                                        <p:tgtEl>
                                          <p:spTgt spid="122"/>
                                        </p:tgtEl>
                                        <p:attrNameLst>
                                          <p:attrName>ppt_h</p:attrName>
                                        </p:attrNameLst>
                                      </p:cBhvr>
                                      <p:tavLst>
                                        <p:tav tm="0">
                                          <p:val>
                                            <p:fltVal val="0"/>
                                          </p:val>
                                        </p:tav>
                                        <p:tav tm="100000">
                                          <p:val>
                                            <p:strVal val="#ppt_h"/>
                                          </p:val>
                                        </p:tav>
                                      </p:tavLst>
                                    </p:anim>
                                    <p:animEffect transition="in" filter="fade">
                                      <p:cBhvr>
                                        <p:cTn id="68" dur="1000"/>
                                        <p:tgtEl>
                                          <p:spTgt spid="122"/>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123"/>
                                        </p:tgtEl>
                                        <p:attrNameLst>
                                          <p:attrName>style.visibility</p:attrName>
                                        </p:attrNameLst>
                                      </p:cBhvr>
                                      <p:to>
                                        <p:strVal val="visible"/>
                                      </p:to>
                                    </p:set>
                                    <p:anim calcmode="lin" valueType="num">
                                      <p:cBhvr>
                                        <p:cTn id="71" dur="1000" fill="hold"/>
                                        <p:tgtEl>
                                          <p:spTgt spid="123"/>
                                        </p:tgtEl>
                                        <p:attrNameLst>
                                          <p:attrName>ppt_w</p:attrName>
                                        </p:attrNameLst>
                                      </p:cBhvr>
                                      <p:tavLst>
                                        <p:tav tm="0">
                                          <p:val>
                                            <p:fltVal val="0"/>
                                          </p:val>
                                        </p:tav>
                                        <p:tav tm="100000">
                                          <p:val>
                                            <p:strVal val="#ppt_w"/>
                                          </p:val>
                                        </p:tav>
                                      </p:tavLst>
                                    </p:anim>
                                    <p:anim calcmode="lin" valueType="num">
                                      <p:cBhvr>
                                        <p:cTn id="72" dur="1000" fill="hold"/>
                                        <p:tgtEl>
                                          <p:spTgt spid="123"/>
                                        </p:tgtEl>
                                        <p:attrNameLst>
                                          <p:attrName>ppt_h</p:attrName>
                                        </p:attrNameLst>
                                      </p:cBhvr>
                                      <p:tavLst>
                                        <p:tav tm="0">
                                          <p:val>
                                            <p:fltVal val="0"/>
                                          </p:val>
                                        </p:tav>
                                        <p:tav tm="100000">
                                          <p:val>
                                            <p:strVal val="#ppt_h"/>
                                          </p:val>
                                        </p:tav>
                                      </p:tavLst>
                                    </p:anim>
                                    <p:animEffect transition="in" filter="fade">
                                      <p:cBhvr>
                                        <p:cTn id="73" dur="1000"/>
                                        <p:tgtEl>
                                          <p:spTgt spid="123"/>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121"/>
                                        </p:tgtEl>
                                        <p:attrNameLst>
                                          <p:attrName>style.visibility</p:attrName>
                                        </p:attrNameLst>
                                      </p:cBhvr>
                                      <p:to>
                                        <p:strVal val="visible"/>
                                      </p:to>
                                    </p:set>
                                    <p:anim calcmode="lin" valueType="num">
                                      <p:cBhvr>
                                        <p:cTn id="76" dur="1000" fill="hold"/>
                                        <p:tgtEl>
                                          <p:spTgt spid="121"/>
                                        </p:tgtEl>
                                        <p:attrNameLst>
                                          <p:attrName>ppt_w</p:attrName>
                                        </p:attrNameLst>
                                      </p:cBhvr>
                                      <p:tavLst>
                                        <p:tav tm="0">
                                          <p:val>
                                            <p:fltVal val="0"/>
                                          </p:val>
                                        </p:tav>
                                        <p:tav tm="100000">
                                          <p:val>
                                            <p:strVal val="#ppt_w"/>
                                          </p:val>
                                        </p:tav>
                                      </p:tavLst>
                                    </p:anim>
                                    <p:anim calcmode="lin" valueType="num">
                                      <p:cBhvr>
                                        <p:cTn id="77" dur="1000" fill="hold"/>
                                        <p:tgtEl>
                                          <p:spTgt spid="121"/>
                                        </p:tgtEl>
                                        <p:attrNameLst>
                                          <p:attrName>ppt_h</p:attrName>
                                        </p:attrNameLst>
                                      </p:cBhvr>
                                      <p:tavLst>
                                        <p:tav tm="0">
                                          <p:val>
                                            <p:fltVal val="0"/>
                                          </p:val>
                                        </p:tav>
                                        <p:tav tm="100000">
                                          <p:val>
                                            <p:strVal val="#ppt_h"/>
                                          </p:val>
                                        </p:tav>
                                      </p:tavLst>
                                    </p:anim>
                                    <p:animEffect transition="in" filter="fade">
                                      <p:cBhvr>
                                        <p:cTn id="78" dur="1000"/>
                                        <p:tgtEl>
                                          <p:spTgt spid="121"/>
                                        </p:tgtEl>
                                      </p:cBhvr>
                                    </p:animEffect>
                                  </p:childTnLst>
                                </p:cTn>
                              </p:par>
                              <p:par>
                                <p:cTn id="79" presetID="53" presetClass="entr" presetSubtype="16" fill="hold" grpId="0" nodeType="withEffect">
                                  <p:stCondLst>
                                    <p:cond delay="500"/>
                                  </p:stCondLst>
                                  <p:childTnLst>
                                    <p:set>
                                      <p:cBhvr>
                                        <p:cTn id="80" dur="1" fill="hold">
                                          <p:stCondLst>
                                            <p:cond delay="0"/>
                                          </p:stCondLst>
                                        </p:cTn>
                                        <p:tgtEl>
                                          <p:spTgt spid="124"/>
                                        </p:tgtEl>
                                        <p:attrNameLst>
                                          <p:attrName>style.visibility</p:attrName>
                                        </p:attrNameLst>
                                      </p:cBhvr>
                                      <p:to>
                                        <p:strVal val="visible"/>
                                      </p:to>
                                    </p:set>
                                    <p:anim calcmode="lin" valueType="num">
                                      <p:cBhvr>
                                        <p:cTn id="81" dur="1000" fill="hold"/>
                                        <p:tgtEl>
                                          <p:spTgt spid="124"/>
                                        </p:tgtEl>
                                        <p:attrNameLst>
                                          <p:attrName>ppt_w</p:attrName>
                                        </p:attrNameLst>
                                      </p:cBhvr>
                                      <p:tavLst>
                                        <p:tav tm="0">
                                          <p:val>
                                            <p:fltVal val="0"/>
                                          </p:val>
                                        </p:tav>
                                        <p:tav tm="100000">
                                          <p:val>
                                            <p:strVal val="#ppt_w"/>
                                          </p:val>
                                        </p:tav>
                                      </p:tavLst>
                                    </p:anim>
                                    <p:anim calcmode="lin" valueType="num">
                                      <p:cBhvr>
                                        <p:cTn id="82" dur="1000" fill="hold"/>
                                        <p:tgtEl>
                                          <p:spTgt spid="124"/>
                                        </p:tgtEl>
                                        <p:attrNameLst>
                                          <p:attrName>ppt_h</p:attrName>
                                        </p:attrNameLst>
                                      </p:cBhvr>
                                      <p:tavLst>
                                        <p:tav tm="0">
                                          <p:val>
                                            <p:fltVal val="0"/>
                                          </p:val>
                                        </p:tav>
                                        <p:tav tm="100000">
                                          <p:val>
                                            <p:strVal val="#ppt_h"/>
                                          </p:val>
                                        </p:tav>
                                      </p:tavLst>
                                    </p:anim>
                                    <p:animEffect transition="in" filter="fade">
                                      <p:cBhvr>
                                        <p:cTn id="83" dur="1000"/>
                                        <p:tgtEl>
                                          <p:spTgt spid="124"/>
                                        </p:tgtEl>
                                      </p:cBhvr>
                                    </p:animEffect>
                                  </p:childTnLst>
                                </p:cTn>
                              </p:par>
                            </p:childTnLst>
                          </p:cTn>
                        </p:par>
                        <p:par>
                          <p:cTn id="84" fill="hold">
                            <p:stCondLst>
                              <p:cond delay="5000"/>
                            </p:stCondLst>
                            <p:childTnLst>
                              <p:par>
                                <p:cTn id="85" presetID="22" presetClass="entr" presetSubtype="1" fill="hold" nodeType="after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up)">
                                      <p:cBhvr>
                                        <p:cTn id="87" dur="500"/>
                                        <p:tgtEl>
                                          <p:spTgt spid="3"/>
                                        </p:tgtEl>
                                      </p:cBhvr>
                                    </p:animEffect>
                                  </p:childTnLst>
                                </p:cTn>
                              </p:par>
                            </p:childTnLst>
                          </p:cTn>
                        </p:par>
                        <p:par>
                          <p:cTn id="88" fill="hold">
                            <p:stCondLst>
                              <p:cond delay="5500"/>
                            </p:stCondLst>
                            <p:childTnLst>
                              <p:par>
                                <p:cTn id="89" presetID="22" presetClass="entr" presetSubtype="4"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down)">
                                      <p:cBhvr>
                                        <p:cTn id="91" dur="500"/>
                                        <p:tgtEl>
                                          <p:spTgt spid="4"/>
                                        </p:tgtEl>
                                      </p:cBhvr>
                                    </p:animEffect>
                                  </p:childTnLst>
                                </p:cTn>
                              </p:par>
                            </p:childTnLst>
                          </p:cTn>
                        </p:par>
                        <p:par>
                          <p:cTn id="92" fill="hold">
                            <p:stCondLst>
                              <p:cond delay="6000"/>
                            </p:stCondLst>
                            <p:childTnLst>
                              <p:par>
                                <p:cTn id="93" presetID="22" presetClass="entr" presetSubtype="1" fill="hold" nodeType="after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wipe(up)">
                                      <p:cBhvr>
                                        <p:cTn id="95" dur="500"/>
                                        <p:tgtEl>
                                          <p:spTgt spid="9"/>
                                        </p:tgtEl>
                                      </p:cBhvr>
                                    </p:animEffect>
                                  </p:childTnLst>
                                </p:cTn>
                              </p:par>
                            </p:childTnLst>
                          </p:cTn>
                        </p:par>
                        <p:par>
                          <p:cTn id="96" fill="hold">
                            <p:stCondLst>
                              <p:cond delay="6500"/>
                            </p:stCondLst>
                            <p:childTnLst>
                              <p:par>
                                <p:cTn id="97" presetID="22" presetClass="entr" presetSubtype="4" fill="hold"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wipe(down)">
                                      <p:cBhvr>
                                        <p:cTn id="99" dur="500"/>
                                        <p:tgtEl>
                                          <p:spTgt spid="5"/>
                                        </p:tgtEl>
                                      </p:cBhvr>
                                    </p:animEffect>
                                  </p:childTnLst>
                                </p:cTn>
                              </p:par>
                            </p:childTnLst>
                          </p:cTn>
                        </p:par>
                        <p:par>
                          <p:cTn id="100" fill="hold">
                            <p:stCondLst>
                              <p:cond delay="7000"/>
                            </p:stCondLst>
                            <p:childTnLst>
                              <p:par>
                                <p:cTn id="101" presetID="22" presetClass="entr" presetSubtype="1" fill="hold" nodeType="after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wipe(up)">
                                      <p:cBhvr>
                                        <p:cTn id="103" dur="500"/>
                                        <p:tgtEl>
                                          <p:spTgt spid="10"/>
                                        </p:tgtEl>
                                      </p:cBhvr>
                                    </p:animEffect>
                                  </p:childTnLst>
                                </p:cTn>
                              </p:par>
                            </p:childTnLst>
                          </p:cTn>
                        </p:par>
                        <p:par>
                          <p:cTn id="104" fill="hold">
                            <p:stCondLst>
                              <p:cond delay="7500"/>
                            </p:stCondLst>
                            <p:childTnLst>
                              <p:par>
                                <p:cTn id="105" presetID="22" presetClass="entr" presetSubtype="4" fill="hold" nodeType="after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wipe(down)">
                                      <p:cBhvr>
                                        <p:cTn id="107" dur="500"/>
                                        <p:tgtEl>
                                          <p:spTgt spid="6"/>
                                        </p:tgtEl>
                                      </p:cBhvr>
                                    </p:animEffect>
                                  </p:childTnLst>
                                </p:cTn>
                              </p:par>
                            </p:childTnLst>
                          </p:cTn>
                        </p:par>
                        <p:par>
                          <p:cTn id="108" fill="hold">
                            <p:stCondLst>
                              <p:cond delay="8000"/>
                            </p:stCondLst>
                            <p:childTnLst>
                              <p:par>
                                <p:cTn id="109" presetID="22" presetClass="entr" presetSubtype="1" fill="hold" nodeType="after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wipe(up)">
                                      <p:cBhvr>
                                        <p:cTn id="111" dur="500"/>
                                        <p:tgtEl>
                                          <p:spTgt spid="11"/>
                                        </p:tgtEl>
                                      </p:cBhvr>
                                    </p:animEffect>
                                  </p:childTnLst>
                                </p:cTn>
                              </p:par>
                            </p:childTnLst>
                          </p:cTn>
                        </p:par>
                        <p:par>
                          <p:cTn id="112" fill="hold">
                            <p:stCondLst>
                              <p:cond delay="8500"/>
                            </p:stCondLst>
                            <p:childTnLst>
                              <p:par>
                                <p:cTn id="113" presetID="22" presetClass="entr" presetSubtype="4" fill="hold" nodeType="after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wipe(down)">
                                      <p:cBhvr>
                                        <p:cTn id="115" dur="500"/>
                                        <p:tgtEl>
                                          <p:spTgt spid="7"/>
                                        </p:tgtEl>
                                      </p:cBhvr>
                                    </p:animEffect>
                                  </p:childTnLst>
                                </p:cTn>
                              </p:par>
                            </p:childTnLst>
                          </p:cTn>
                        </p:par>
                        <p:par>
                          <p:cTn id="116" fill="hold">
                            <p:stCondLst>
                              <p:cond delay="9000"/>
                            </p:stCondLst>
                            <p:childTnLst>
                              <p:par>
                                <p:cTn id="117" presetID="22" presetClass="entr" presetSubtype="1" fill="hold" nodeType="after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wipe(up)">
                                      <p:cBhvr>
                                        <p:cTn id="119" dur="500"/>
                                        <p:tgtEl>
                                          <p:spTgt spid="12"/>
                                        </p:tgtEl>
                                      </p:cBhvr>
                                    </p:animEffect>
                                  </p:childTnLst>
                                </p:cTn>
                              </p:par>
                            </p:childTnLst>
                          </p:cTn>
                        </p:par>
                        <p:par>
                          <p:cTn id="120" fill="hold">
                            <p:stCondLst>
                              <p:cond delay="9500"/>
                            </p:stCondLst>
                            <p:childTnLst>
                              <p:par>
                                <p:cTn id="121" presetID="22" presetClass="entr" presetSubtype="4" fill="hold" nodeType="after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wipe(down)">
                                      <p:cBhvr>
                                        <p:cTn id="123" dur="500"/>
                                        <p:tgtEl>
                                          <p:spTgt spid="8"/>
                                        </p:tgtEl>
                                      </p:cBhvr>
                                    </p:animEffect>
                                  </p:childTnLst>
                                </p:cTn>
                              </p:par>
                            </p:childTnLst>
                          </p:cTn>
                        </p:par>
                        <p:par>
                          <p:cTn id="124" fill="hold">
                            <p:stCondLst>
                              <p:cond delay="10000"/>
                            </p:stCondLst>
                            <p:childTnLst>
                              <p:par>
                                <p:cTn id="125" presetID="2" presetClass="entr" presetSubtype="2" fill="hold" grpId="0" nodeType="afterEffect">
                                  <p:stCondLst>
                                    <p:cond delay="0"/>
                                  </p:stCondLst>
                                  <p:childTnLst>
                                    <p:set>
                                      <p:cBhvr>
                                        <p:cTn id="126" dur="1" fill="hold">
                                          <p:stCondLst>
                                            <p:cond delay="0"/>
                                          </p:stCondLst>
                                        </p:cTn>
                                        <p:tgtEl>
                                          <p:spTgt spid="128"/>
                                        </p:tgtEl>
                                        <p:attrNameLst>
                                          <p:attrName>style.visibility</p:attrName>
                                        </p:attrNameLst>
                                      </p:cBhvr>
                                      <p:to>
                                        <p:strVal val="visible"/>
                                      </p:to>
                                    </p:set>
                                    <p:anim calcmode="lin" valueType="num">
                                      <p:cBhvr additive="base">
                                        <p:cTn id="127" dur="300" fill="hold"/>
                                        <p:tgtEl>
                                          <p:spTgt spid="128"/>
                                        </p:tgtEl>
                                        <p:attrNameLst>
                                          <p:attrName>ppt_x</p:attrName>
                                        </p:attrNameLst>
                                      </p:cBhvr>
                                      <p:tavLst>
                                        <p:tav tm="0">
                                          <p:val>
                                            <p:strVal val="1+#ppt_w/2"/>
                                          </p:val>
                                        </p:tav>
                                        <p:tav tm="100000">
                                          <p:val>
                                            <p:strVal val="#ppt_x"/>
                                          </p:val>
                                        </p:tav>
                                      </p:tavLst>
                                    </p:anim>
                                    <p:anim calcmode="lin" valueType="num">
                                      <p:cBhvr additive="base">
                                        <p:cTn id="128" dur="300" fill="hold"/>
                                        <p:tgtEl>
                                          <p:spTgt spid="128"/>
                                        </p:tgtEl>
                                        <p:attrNameLst>
                                          <p:attrName>ppt_y</p:attrName>
                                        </p:attrNameLst>
                                      </p:cBhvr>
                                      <p:tavLst>
                                        <p:tav tm="0">
                                          <p:val>
                                            <p:strVal val="#ppt_y"/>
                                          </p:val>
                                        </p:tav>
                                        <p:tav tm="100000">
                                          <p:val>
                                            <p:strVal val="#ppt_y"/>
                                          </p:val>
                                        </p:tav>
                                      </p:tavLst>
                                    </p:anim>
                                  </p:childTnLst>
                                </p:cTn>
                              </p:par>
                            </p:childTnLst>
                          </p:cTn>
                        </p:par>
                        <p:par>
                          <p:cTn id="129" fill="hold">
                            <p:stCondLst>
                              <p:cond delay="10500"/>
                            </p:stCondLst>
                            <p:childTnLst>
                              <p:par>
                                <p:cTn id="130" presetID="2" presetClass="entr" presetSubtype="2" fill="hold" grpId="0" nodeType="afterEffect">
                                  <p:stCondLst>
                                    <p:cond delay="0"/>
                                  </p:stCondLst>
                                  <p:childTnLst>
                                    <p:set>
                                      <p:cBhvr>
                                        <p:cTn id="131" dur="1" fill="hold">
                                          <p:stCondLst>
                                            <p:cond delay="0"/>
                                          </p:stCondLst>
                                        </p:cTn>
                                        <p:tgtEl>
                                          <p:spTgt spid="127"/>
                                        </p:tgtEl>
                                        <p:attrNameLst>
                                          <p:attrName>style.visibility</p:attrName>
                                        </p:attrNameLst>
                                      </p:cBhvr>
                                      <p:to>
                                        <p:strVal val="visible"/>
                                      </p:to>
                                    </p:set>
                                    <p:anim calcmode="lin" valueType="num">
                                      <p:cBhvr additive="base">
                                        <p:cTn id="132" dur="300" fill="hold"/>
                                        <p:tgtEl>
                                          <p:spTgt spid="127"/>
                                        </p:tgtEl>
                                        <p:attrNameLst>
                                          <p:attrName>ppt_x</p:attrName>
                                        </p:attrNameLst>
                                      </p:cBhvr>
                                      <p:tavLst>
                                        <p:tav tm="0">
                                          <p:val>
                                            <p:strVal val="1+#ppt_w/2"/>
                                          </p:val>
                                        </p:tav>
                                        <p:tav tm="100000">
                                          <p:val>
                                            <p:strVal val="#ppt_x"/>
                                          </p:val>
                                        </p:tav>
                                      </p:tavLst>
                                    </p:anim>
                                    <p:anim calcmode="lin" valueType="num">
                                      <p:cBhvr additive="base">
                                        <p:cTn id="133" dur="300" fill="hold"/>
                                        <p:tgtEl>
                                          <p:spTgt spid="1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5" grpId="0" animBg="1"/>
      <p:bldP spid="46" grpId="0" animBg="1"/>
      <p:bldP spid="47" grpId="0" animBg="1"/>
      <p:bldP spid="48" grpId="0" animBg="1"/>
      <p:bldP spid="49" grpId="0" animBg="1"/>
      <p:bldP spid="50" grpId="0" animBg="1"/>
      <p:bldP spid="51" grpId="0" animBg="1"/>
      <p:bldP spid="55" grpId="0" animBg="1"/>
      <p:bldP spid="121" grpId="0" animBg="1"/>
      <p:bldP spid="122" grpId="0" animBg="1"/>
      <p:bldP spid="123" grpId="0" animBg="1"/>
      <p:bldP spid="124" grpId="0" animBg="1"/>
      <p:bldP spid="127" grpId="0"/>
      <p:bldP spid="1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55">
            <a:extLst>
              <a:ext uri="{FF2B5EF4-FFF2-40B4-BE49-F238E27FC236}">
                <a16:creationId xmlns:a16="http://schemas.microsoft.com/office/drawing/2014/main" id="{0E763EA2-7405-49FA-B9EC-00A25D3DF3DF}"/>
              </a:ext>
            </a:extLst>
          </p:cNvPr>
          <p:cNvSpPr/>
          <p:nvPr/>
        </p:nvSpPr>
        <p:spPr>
          <a:xfrm>
            <a:off x="3860324" y="2176142"/>
            <a:ext cx="218517" cy="218517"/>
          </a:xfrm>
          <a:prstGeom prst="ellipse">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grpSp>
        <p:nvGrpSpPr>
          <p:cNvPr id="15" name="Group 59">
            <a:extLst>
              <a:ext uri="{FF2B5EF4-FFF2-40B4-BE49-F238E27FC236}">
                <a16:creationId xmlns:a16="http://schemas.microsoft.com/office/drawing/2014/main" id="{BACBFF5A-22C3-4318-A5B8-EC5DCAF53152}"/>
              </a:ext>
            </a:extLst>
          </p:cNvPr>
          <p:cNvGrpSpPr/>
          <p:nvPr/>
        </p:nvGrpSpPr>
        <p:grpSpPr>
          <a:xfrm>
            <a:off x="2369848" y="1976108"/>
            <a:ext cx="1202694" cy="646331"/>
            <a:chOff x="4928372" y="1811168"/>
            <a:chExt cx="978408" cy="525799"/>
          </a:xfrm>
        </p:grpSpPr>
        <p:sp>
          <p:nvSpPr>
            <p:cNvPr id="16" name="Pentagon 60">
              <a:extLst>
                <a:ext uri="{FF2B5EF4-FFF2-40B4-BE49-F238E27FC236}">
                  <a16:creationId xmlns:a16="http://schemas.microsoft.com/office/drawing/2014/main" id="{CB4B9554-0A21-4BE6-B83B-269BED5F9F69}"/>
                </a:ext>
              </a:extLst>
            </p:cNvPr>
            <p:cNvSpPr/>
            <p:nvPr/>
          </p:nvSpPr>
          <p:spPr>
            <a:xfrm>
              <a:off x="4928372" y="1814284"/>
              <a:ext cx="978408"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cs typeface="+mn-ea"/>
                <a:sym typeface="+mn-lt"/>
              </a:endParaRPr>
            </a:p>
          </p:txBody>
        </p:sp>
        <p:sp>
          <p:nvSpPr>
            <p:cNvPr id="17" name="TextBox 61">
              <a:extLst>
                <a:ext uri="{FF2B5EF4-FFF2-40B4-BE49-F238E27FC236}">
                  <a16:creationId xmlns:a16="http://schemas.microsoft.com/office/drawing/2014/main" id="{D9B5B5D0-DB2F-440A-A262-EE4940C1D4DE}"/>
                </a:ext>
              </a:extLst>
            </p:cNvPr>
            <p:cNvSpPr txBox="1"/>
            <p:nvPr/>
          </p:nvSpPr>
          <p:spPr>
            <a:xfrm>
              <a:off x="5037721" y="1811168"/>
              <a:ext cx="531015" cy="525799"/>
            </a:xfrm>
            <a:prstGeom prst="rect">
              <a:avLst/>
            </a:prstGeom>
            <a:noFill/>
          </p:spPr>
          <p:txBody>
            <a:bodyPr wrap="none" rtlCol="0">
              <a:spAutoFit/>
            </a:bodyPr>
            <a:lstStyle/>
            <a:p>
              <a:pPr algn="ctr"/>
              <a:r>
                <a:rPr lang="en-US" sz="3600" b="1" dirty="0">
                  <a:solidFill>
                    <a:schemeClr val="bg2"/>
                  </a:solidFill>
                  <a:cs typeface="+mn-ea"/>
                  <a:sym typeface="+mn-lt"/>
                </a:rPr>
                <a:t>02</a:t>
              </a:r>
              <a:endParaRPr lang="en-GB" sz="3600" b="1" dirty="0">
                <a:solidFill>
                  <a:schemeClr val="bg2"/>
                </a:solidFill>
                <a:cs typeface="+mn-ea"/>
                <a:sym typeface="+mn-lt"/>
              </a:endParaRPr>
            </a:p>
          </p:txBody>
        </p:sp>
      </p:grpSp>
      <p:grpSp>
        <p:nvGrpSpPr>
          <p:cNvPr id="18" name="Group 71">
            <a:extLst>
              <a:ext uri="{FF2B5EF4-FFF2-40B4-BE49-F238E27FC236}">
                <a16:creationId xmlns:a16="http://schemas.microsoft.com/office/drawing/2014/main" id="{64330719-5D6D-4B8E-A9AF-1DA3ABA0FB57}"/>
              </a:ext>
            </a:extLst>
          </p:cNvPr>
          <p:cNvGrpSpPr/>
          <p:nvPr/>
        </p:nvGrpSpPr>
        <p:grpSpPr>
          <a:xfrm>
            <a:off x="4148461" y="2018255"/>
            <a:ext cx="3119605" cy="880073"/>
            <a:chOff x="6662499" y="1796391"/>
            <a:chExt cx="4159474" cy="1173422"/>
          </a:xfrm>
        </p:grpSpPr>
        <p:sp>
          <p:nvSpPr>
            <p:cNvPr id="19" name="TextBox 72">
              <a:extLst>
                <a:ext uri="{FF2B5EF4-FFF2-40B4-BE49-F238E27FC236}">
                  <a16:creationId xmlns:a16="http://schemas.microsoft.com/office/drawing/2014/main" id="{69BF2D9D-765A-4E57-B80A-85463E4F1247}"/>
                </a:ext>
              </a:extLst>
            </p:cNvPr>
            <p:cNvSpPr txBox="1"/>
            <p:nvPr/>
          </p:nvSpPr>
          <p:spPr>
            <a:xfrm>
              <a:off x="6671998" y="1796391"/>
              <a:ext cx="2161276" cy="697622"/>
            </a:xfrm>
            <a:prstGeom prst="rect">
              <a:avLst/>
            </a:prstGeom>
            <a:noFill/>
          </p:spPr>
          <p:txBody>
            <a:bodyPr wrap="none" rtlCol="0">
              <a:spAutoFit/>
            </a:bodyPr>
            <a:lstStyle/>
            <a:p>
              <a:pPr>
                <a:buNone/>
              </a:pPr>
              <a:r>
                <a:rPr lang="zh-CN" altLang="en-US" sz="2800" b="1" dirty="0">
                  <a:solidFill>
                    <a:schemeClr val="accent1"/>
                  </a:solidFill>
                  <a:latin typeface="微软雅黑" pitchFamily="34" charset="-122"/>
                  <a:ea typeface="微软雅黑" pitchFamily="34" charset="-122"/>
                </a:rPr>
                <a:t>产品运行</a:t>
              </a:r>
              <a:endParaRPr lang="zh-CN" altLang="en-US" sz="2800" kern="0" dirty="0">
                <a:solidFill>
                  <a:schemeClr val="accent1"/>
                </a:solidFill>
                <a:latin typeface="微软雅黑" pitchFamily="34" charset="-122"/>
                <a:ea typeface="微软雅黑" pitchFamily="34" charset="-122"/>
              </a:endParaRPr>
            </a:p>
          </p:txBody>
        </p:sp>
        <p:sp>
          <p:nvSpPr>
            <p:cNvPr id="20" name="Rectangle 73">
              <a:extLst>
                <a:ext uri="{FF2B5EF4-FFF2-40B4-BE49-F238E27FC236}">
                  <a16:creationId xmlns:a16="http://schemas.microsoft.com/office/drawing/2014/main" id="{5648141B-14CF-472B-8D0D-2A257EE0C363}"/>
                </a:ext>
              </a:extLst>
            </p:cNvPr>
            <p:cNvSpPr/>
            <p:nvPr/>
          </p:nvSpPr>
          <p:spPr>
            <a:xfrm>
              <a:off x="6662499" y="2477367"/>
              <a:ext cx="4159474" cy="492446"/>
            </a:xfrm>
            <a:prstGeom prst="rect">
              <a:avLst/>
            </a:prstGeom>
          </p:spPr>
          <p:txBody>
            <a:bodyPr wrap="square">
              <a:spAutoFit/>
            </a:bodyPr>
            <a:lstStyle/>
            <a:p>
              <a:r>
                <a:rPr lang="en-GB" sz="900" dirty="0">
                  <a:solidFill>
                    <a:schemeClr val="tx1">
                      <a:lumMod val="50000"/>
                      <a:lumOff val="50000"/>
                    </a:schemeClr>
                  </a:solidFill>
                  <a:cs typeface="+mn-ea"/>
                  <a:sym typeface="+mn-lt"/>
                </a:rPr>
                <a:t>Lorem ipsum </a:t>
              </a:r>
              <a:r>
                <a:rPr lang="en-GB" sz="900" dirty="0" err="1">
                  <a:solidFill>
                    <a:schemeClr val="tx1">
                      <a:lumMod val="50000"/>
                      <a:lumOff val="50000"/>
                    </a:schemeClr>
                  </a:solidFill>
                  <a:cs typeface="+mn-ea"/>
                  <a:sym typeface="+mn-lt"/>
                </a:rPr>
                <a:t>dolor</a:t>
              </a:r>
              <a:r>
                <a:rPr lang="en-GB" sz="900" dirty="0">
                  <a:solidFill>
                    <a:schemeClr val="tx1">
                      <a:lumMod val="50000"/>
                      <a:lumOff val="50000"/>
                    </a:schemeClr>
                  </a:solidFill>
                  <a:cs typeface="+mn-ea"/>
                  <a:sym typeface="+mn-lt"/>
                </a:rPr>
                <a:t> sit </a:t>
              </a:r>
              <a:r>
                <a:rPr lang="en-GB" sz="900" dirty="0" err="1">
                  <a:solidFill>
                    <a:schemeClr val="tx1">
                      <a:lumMod val="50000"/>
                      <a:lumOff val="50000"/>
                    </a:schemeClr>
                  </a:solidFill>
                  <a:cs typeface="+mn-ea"/>
                  <a:sym typeface="+mn-lt"/>
                </a:rPr>
                <a:t>amet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consectetur</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adipiscing</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elit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Nulla</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pretium</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lacus</a:t>
              </a:r>
              <a:r>
                <a:rPr lang="en-GB" sz="900" dirty="0">
                  <a:solidFill>
                    <a:schemeClr val="tx1">
                      <a:lumMod val="50000"/>
                      <a:lumOff val="50000"/>
                    </a:schemeClr>
                  </a:solidFill>
                  <a:cs typeface="+mn-ea"/>
                  <a:sym typeface="+mn-lt"/>
                </a:rPr>
                <a:t> ac </a:t>
              </a:r>
              <a:r>
                <a:rPr lang="en-GB" sz="900" dirty="0" err="1">
                  <a:solidFill>
                    <a:schemeClr val="tx1">
                      <a:lumMod val="50000"/>
                      <a:lumOff val="50000"/>
                    </a:schemeClr>
                  </a:solidFill>
                  <a:cs typeface="+mn-ea"/>
                  <a:sym typeface="+mn-lt"/>
                </a:rPr>
                <a:t>aliquet</a:t>
              </a:r>
              <a:r>
                <a:rPr lang="en-GB" sz="900" dirty="0">
                  <a:solidFill>
                    <a:schemeClr val="tx1">
                      <a:lumMod val="50000"/>
                      <a:lumOff val="50000"/>
                    </a:schemeClr>
                  </a:solidFill>
                  <a:cs typeface="+mn-ea"/>
                  <a:sym typeface="+mn-lt"/>
                </a:rPr>
                <a:t> </a:t>
              </a:r>
              <a:r>
                <a:rPr lang="en-GB" sz="900" dirty="0" err="1">
                  <a:solidFill>
                    <a:schemeClr val="tx1">
                      <a:lumMod val="50000"/>
                      <a:lumOff val="50000"/>
                    </a:schemeClr>
                  </a:solidFill>
                  <a:cs typeface="+mn-ea"/>
                  <a:sym typeface="+mn-lt"/>
                </a:rPr>
                <a:t>facilisis</a:t>
              </a:r>
              <a:endParaRPr lang="en-GB" sz="900" dirty="0">
                <a:solidFill>
                  <a:schemeClr val="tx1">
                    <a:lumMod val="50000"/>
                    <a:lumOff val="50000"/>
                  </a:schemeClr>
                </a:solidFill>
                <a:cs typeface="+mn-ea"/>
                <a:sym typeface="+mn-lt"/>
              </a:endParaRPr>
            </a:p>
          </p:txBody>
        </p:sp>
      </p:grpSp>
    </p:spTree>
    <p:custDataLst>
      <p:tags r:id="rId1"/>
    </p:custDataLst>
    <p:extLst>
      <p:ext uri="{BB962C8B-B14F-4D97-AF65-F5344CB8AC3E}">
        <p14:creationId xmlns:p14="http://schemas.microsoft.com/office/powerpoint/2010/main" val="211581715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30"/>
          <p:cNvGrpSpPr/>
          <p:nvPr/>
        </p:nvGrpSpPr>
        <p:grpSpPr>
          <a:xfrm>
            <a:off x="1442220" y="908944"/>
            <a:ext cx="1350150" cy="2228508"/>
            <a:chOff x="1922959" y="1211551"/>
            <a:chExt cx="1800200" cy="2970427"/>
          </a:xfrm>
        </p:grpSpPr>
        <p:sp>
          <p:nvSpPr>
            <p:cNvPr id="12" name="Pentagon 78"/>
            <p:cNvSpPr/>
            <p:nvPr/>
          </p:nvSpPr>
          <p:spPr>
            <a:xfrm rot="5400000">
              <a:off x="1337845" y="1796665"/>
              <a:ext cx="2970427" cy="1800200"/>
            </a:xfrm>
            <a:prstGeom prst="homePlate">
              <a:avLst>
                <a:gd name="adj" fmla="val 31766"/>
              </a:avLst>
            </a:prstGeom>
            <a:solidFill>
              <a:schemeClr val="accent1">
                <a:alpha val="2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50000"/>
                    <a:lumOff val="50000"/>
                  </a:schemeClr>
                </a:solidFill>
                <a:cs typeface="+mn-ea"/>
                <a:sym typeface="+mn-lt"/>
              </a:endParaRPr>
            </a:p>
          </p:txBody>
        </p:sp>
        <p:sp>
          <p:nvSpPr>
            <p:cNvPr id="40" name="矩形 25"/>
            <p:cNvSpPr>
              <a:spLocks noChangeArrowheads="1"/>
            </p:cNvSpPr>
            <p:nvPr/>
          </p:nvSpPr>
          <p:spPr bwMode="auto">
            <a:xfrm>
              <a:off x="2015546" y="1317417"/>
              <a:ext cx="1632180" cy="117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p>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p:txBody>
        </p:sp>
      </p:grpSp>
      <p:grpSp>
        <p:nvGrpSpPr>
          <p:cNvPr id="28" name="组合 31"/>
          <p:cNvGrpSpPr/>
          <p:nvPr/>
        </p:nvGrpSpPr>
        <p:grpSpPr>
          <a:xfrm>
            <a:off x="3033545" y="908944"/>
            <a:ext cx="1350151" cy="2228508"/>
            <a:chOff x="4044725" y="1211551"/>
            <a:chExt cx="1800200" cy="2970427"/>
          </a:xfrm>
        </p:grpSpPr>
        <p:sp>
          <p:nvSpPr>
            <p:cNvPr id="16" name="Pentagon 143"/>
            <p:cNvSpPr/>
            <p:nvPr/>
          </p:nvSpPr>
          <p:spPr>
            <a:xfrm rot="5400000">
              <a:off x="3459611" y="1796665"/>
              <a:ext cx="2970427" cy="1800200"/>
            </a:xfrm>
            <a:prstGeom prst="homePlate">
              <a:avLst>
                <a:gd name="adj" fmla="val 31766"/>
              </a:avLst>
            </a:prstGeom>
            <a:solidFill>
              <a:schemeClr val="accent2">
                <a:alpha val="2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50000"/>
                    <a:lumOff val="50000"/>
                  </a:schemeClr>
                </a:solidFill>
                <a:cs typeface="+mn-ea"/>
                <a:sym typeface="+mn-lt"/>
              </a:endParaRPr>
            </a:p>
          </p:txBody>
        </p:sp>
        <p:sp>
          <p:nvSpPr>
            <p:cNvPr id="41" name="矩形 25"/>
            <p:cNvSpPr>
              <a:spLocks noChangeArrowheads="1"/>
            </p:cNvSpPr>
            <p:nvPr/>
          </p:nvSpPr>
          <p:spPr bwMode="auto">
            <a:xfrm>
              <a:off x="4175786" y="1317417"/>
              <a:ext cx="1541545" cy="117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p>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p:txBody>
        </p:sp>
      </p:grpSp>
      <p:grpSp>
        <p:nvGrpSpPr>
          <p:cNvPr id="29" name="组合 32"/>
          <p:cNvGrpSpPr/>
          <p:nvPr/>
        </p:nvGrpSpPr>
        <p:grpSpPr>
          <a:xfrm>
            <a:off x="4624867" y="908944"/>
            <a:ext cx="1350150" cy="2228508"/>
            <a:chOff x="6166491" y="1211551"/>
            <a:chExt cx="1800200" cy="2970427"/>
          </a:xfrm>
        </p:grpSpPr>
        <p:sp>
          <p:nvSpPr>
            <p:cNvPr id="20" name="Pentagon 150"/>
            <p:cNvSpPr/>
            <p:nvPr/>
          </p:nvSpPr>
          <p:spPr>
            <a:xfrm rot="5400000">
              <a:off x="5581377" y="1796665"/>
              <a:ext cx="2970427" cy="1800200"/>
            </a:xfrm>
            <a:prstGeom prst="homePlate">
              <a:avLst>
                <a:gd name="adj" fmla="val 31766"/>
              </a:avLst>
            </a:prstGeom>
            <a:solidFill>
              <a:schemeClr val="accent3">
                <a:alpha val="2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50000"/>
                    <a:lumOff val="50000"/>
                  </a:schemeClr>
                </a:solidFill>
                <a:cs typeface="+mn-ea"/>
                <a:sym typeface="+mn-lt"/>
              </a:endParaRPr>
            </a:p>
          </p:txBody>
        </p:sp>
        <p:sp>
          <p:nvSpPr>
            <p:cNvPr id="42" name="矩形 25"/>
            <p:cNvSpPr>
              <a:spLocks noChangeArrowheads="1"/>
            </p:cNvSpPr>
            <p:nvPr/>
          </p:nvSpPr>
          <p:spPr bwMode="auto">
            <a:xfrm>
              <a:off x="6192013" y="1269426"/>
              <a:ext cx="1563306" cy="117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p>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p:txBody>
        </p:sp>
      </p:grpSp>
      <p:grpSp>
        <p:nvGrpSpPr>
          <p:cNvPr id="30" name="组合 33"/>
          <p:cNvGrpSpPr/>
          <p:nvPr/>
        </p:nvGrpSpPr>
        <p:grpSpPr>
          <a:xfrm>
            <a:off x="6216192" y="908944"/>
            <a:ext cx="1350150" cy="2228508"/>
            <a:chOff x="8288258" y="1211551"/>
            <a:chExt cx="1800200" cy="2970427"/>
          </a:xfrm>
        </p:grpSpPr>
        <p:sp>
          <p:nvSpPr>
            <p:cNvPr id="24" name="Pentagon 157"/>
            <p:cNvSpPr/>
            <p:nvPr/>
          </p:nvSpPr>
          <p:spPr>
            <a:xfrm rot="5400000">
              <a:off x="7703144" y="1796665"/>
              <a:ext cx="2970427" cy="1800200"/>
            </a:xfrm>
            <a:prstGeom prst="homePlate">
              <a:avLst>
                <a:gd name="adj" fmla="val 31766"/>
              </a:avLst>
            </a:prstGeom>
            <a:solidFill>
              <a:schemeClr val="accent4">
                <a:alpha val="20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50000"/>
                    <a:lumOff val="50000"/>
                  </a:schemeClr>
                </a:solidFill>
                <a:cs typeface="+mn-ea"/>
                <a:sym typeface="+mn-lt"/>
              </a:endParaRPr>
            </a:p>
          </p:txBody>
        </p:sp>
        <p:sp>
          <p:nvSpPr>
            <p:cNvPr id="43" name="矩形 25"/>
            <p:cNvSpPr>
              <a:spLocks noChangeArrowheads="1"/>
            </p:cNvSpPr>
            <p:nvPr/>
          </p:nvSpPr>
          <p:spPr bwMode="auto">
            <a:xfrm>
              <a:off x="8352251" y="1317417"/>
              <a:ext cx="1611211" cy="117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pPr lvl="0" algn="ctr">
                <a:lnSpc>
                  <a:spcPct val="120000"/>
                </a:lnSpc>
              </a:pPr>
              <a:endParaRPr lang="en-US" altLang="zh-CN" sz="900" dirty="0">
                <a:solidFill>
                  <a:schemeClr val="tx1">
                    <a:lumMod val="50000"/>
                    <a:lumOff val="50000"/>
                  </a:schemeClr>
                </a:solidFill>
                <a:latin typeface="+mn-lt"/>
                <a:ea typeface="+mn-ea"/>
                <a:cs typeface="+mn-ea"/>
                <a:sym typeface="+mn-lt"/>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p>
            <a:p>
              <a:pPr lvl="0"/>
              <a:r>
                <a:rPr lang="zh-CN" altLang="en-US" sz="900" dirty="0">
                  <a:solidFill>
                    <a:schemeClr val="tx1">
                      <a:lumMod val="50000"/>
                      <a:lumOff val="50000"/>
                    </a:schemeClr>
                  </a:solidFill>
                  <a:latin typeface="微软雅黑" pitchFamily="34" charset="-122"/>
                  <a:ea typeface="微软雅黑" pitchFamily="34" charset="-122"/>
                  <a:cs typeface="华文黑体" pitchFamily="2" charset="-122"/>
                </a:rPr>
                <a:t>单击添加文本单击添加文本单击添加文本单击添加文本</a:t>
              </a:r>
            </a:p>
          </p:txBody>
        </p:sp>
      </p:grpSp>
      <p:sp>
        <p:nvSpPr>
          <p:cNvPr id="45" name="文本框 44"/>
          <p:cNvSpPr txBox="1"/>
          <p:nvPr/>
        </p:nvSpPr>
        <p:spPr>
          <a:xfrm>
            <a:off x="655092" y="3733691"/>
            <a:ext cx="7833817" cy="346249"/>
          </a:xfrm>
          <a:prstGeom prst="rect">
            <a:avLst/>
          </a:prstGeom>
          <a:noFill/>
        </p:spPr>
        <p:txBody>
          <a:bodyPr wrap="square" lIns="68580" tIns="34290" rIns="68580" bIns="34290" rtlCol="0">
            <a:spAutoFit/>
          </a:bodyPr>
          <a:lstStyle/>
          <a:p>
            <a:pPr defTabSz="912613">
              <a:spcBef>
                <a:spcPct val="20000"/>
              </a:spcBef>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单击此处可编辑内容，根据您的需要自由拉伸文本框大小单击此处可编辑内容，根据您的需要自由拉伸文本框大小单击此处可编辑内容，根据您的需要自由拉伸文本框大小</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31" name="组合 10"/>
          <p:cNvGrpSpPr/>
          <p:nvPr/>
        </p:nvGrpSpPr>
        <p:grpSpPr>
          <a:xfrm>
            <a:off x="1442219" y="2056999"/>
            <a:ext cx="1350150" cy="1350567"/>
            <a:chOff x="1922959" y="2741819"/>
            <a:chExt cx="1800200" cy="1800200"/>
          </a:xfrm>
        </p:grpSpPr>
        <p:sp>
          <p:nvSpPr>
            <p:cNvPr id="13" name="Oval 76"/>
            <p:cNvSpPr/>
            <p:nvPr/>
          </p:nvSpPr>
          <p:spPr>
            <a:xfrm>
              <a:off x="1922959" y="2741819"/>
              <a:ext cx="1800200" cy="1800200"/>
            </a:xfrm>
            <a:prstGeom prst="ellipse">
              <a:avLst/>
            </a:prstGeom>
            <a:solidFill>
              <a:schemeClr val="accent1"/>
            </a:solidFill>
            <a:ln w="254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cs typeface="+mn-ea"/>
                <a:sym typeface="+mn-lt"/>
              </a:endParaRPr>
            </a:p>
          </p:txBody>
        </p:sp>
        <p:sp>
          <p:nvSpPr>
            <p:cNvPr id="14" name="TextBox 79"/>
            <p:cNvSpPr txBox="1"/>
            <p:nvPr/>
          </p:nvSpPr>
          <p:spPr>
            <a:xfrm>
              <a:off x="2526823" y="3109320"/>
              <a:ext cx="592469" cy="943557"/>
            </a:xfrm>
            <a:prstGeom prst="rect">
              <a:avLst/>
            </a:prstGeom>
            <a:noFill/>
          </p:spPr>
          <p:txBody>
            <a:bodyPr wrap="none" rtlCol="0">
              <a:spAutoFit/>
            </a:bodyPr>
            <a:lstStyle/>
            <a:p>
              <a:pPr algn="ctr"/>
              <a:r>
                <a:rPr lang="en-US" sz="4000" dirty="0">
                  <a:solidFill>
                    <a:schemeClr val="bg1"/>
                  </a:solidFill>
                  <a:cs typeface="+mn-ea"/>
                  <a:sym typeface="+mn-lt"/>
                </a:rPr>
                <a:t>1</a:t>
              </a:r>
            </a:p>
          </p:txBody>
        </p:sp>
      </p:grpSp>
      <p:grpSp>
        <p:nvGrpSpPr>
          <p:cNvPr id="32" name="组合 34"/>
          <p:cNvGrpSpPr/>
          <p:nvPr/>
        </p:nvGrpSpPr>
        <p:grpSpPr>
          <a:xfrm>
            <a:off x="3033544" y="2056999"/>
            <a:ext cx="1350150" cy="1350567"/>
            <a:chOff x="4044725" y="2741819"/>
            <a:chExt cx="1800200" cy="1800200"/>
          </a:xfrm>
        </p:grpSpPr>
        <p:sp>
          <p:nvSpPr>
            <p:cNvPr id="17" name="Oval 147"/>
            <p:cNvSpPr/>
            <p:nvPr/>
          </p:nvSpPr>
          <p:spPr>
            <a:xfrm>
              <a:off x="4044725" y="2741819"/>
              <a:ext cx="1800200" cy="1800200"/>
            </a:xfrm>
            <a:prstGeom prst="ellipse">
              <a:avLst/>
            </a:prstGeom>
            <a:solidFill>
              <a:schemeClr val="accent2"/>
            </a:solidFill>
            <a:ln w="254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cs typeface="+mn-ea"/>
                <a:sym typeface="+mn-lt"/>
              </a:endParaRPr>
            </a:p>
          </p:txBody>
        </p:sp>
        <p:sp>
          <p:nvSpPr>
            <p:cNvPr id="18" name="TextBox 145"/>
            <p:cNvSpPr txBox="1"/>
            <p:nvPr/>
          </p:nvSpPr>
          <p:spPr>
            <a:xfrm>
              <a:off x="4648589" y="3093067"/>
              <a:ext cx="592469" cy="943557"/>
            </a:xfrm>
            <a:prstGeom prst="rect">
              <a:avLst/>
            </a:prstGeom>
            <a:noFill/>
          </p:spPr>
          <p:txBody>
            <a:bodyPr wrap="none" rtlCol="0">
              <a:spAutoFit/>
            </a:bodyPr>
            <a:lstStyle/>
            <a:p>
              <a:pPr algn="ctr"/>
              <a:r>
                <a:rPr lang="en-US" sz="4000" dirty="0">
                  <a:solidFill>
                    <a:schemeClr val="bg1"/>
                  </a:solidFill>
                  <a:cs typeface="+mn-ea"/>
                  <a:sym typeface="+mn-lt"/>
                </a:rPr>
                <a:t>2</a:t>
              </a:r>
            </a:p>
          </p:txBody>
        </p:sp>
      </p:grpSp>
      <p:grpSp>
        <p:nvGrpSpPr>
          <p:cNvPr id="33" name="组合 28"/>
          <p:cNvGrpSpPr/>
          <p:nvPr/>
        </p:nvGrpSpPr>
        <p:grpSpPr>
          <a:xfrm>
            <a:off x="4624868" y="2056999"/>
            <a:ext cx="1350150" cy="1350567"/>
            <a:chOff x="6166491" y="2741819"/>
            <a:chExt cx="1800200" cy="1800200"/>
          </a:xfrm>
        </p:grpSpPr>
        <p:sp>
          <p:nvSpPr>
            <p:cNvPr id="21" name="Oval 154"/>
            <p:cNvSpPr/>
            <p:nvPr/>
          </p:nvSpPr>
          <p:spPr>
            <a:xfrm>
              <a:off x="6166491" y="2741819"/>
              <a:ext cx="1800200" cy="1800200"/>
            </a:xfrm>
            <a:prstGeom prst="ellipse">
              <a:avLst/>
            </a:prstGeom>
            <a:solidFill>
              <a:schemeClr val="accent3"/>
            </a:solidFill>
            <a:ln w="254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cs typeface="+mn-ea"/>
                <a:sym typeface="+mn-lt"/>
              </a:endParaRPr>
            </a:p>
          </p:txBody>
        </p:sp>
        <p:sp>
          <p:nvSpPr>
            <p:cNvPr id="22" name="TextBox 152"/>
            <p:cNvSpPr txBox="1"/>
            <p:nvPr/>
          </p:nvSpPr>
          <p:spPr>
            <a:xfrm>
              <a:off x="6770356" y="3157311"/>
              <a:ext cx="592469" cy="943557"/>
            </a:xfrm>
            <a:prstGeom prst="rect">
              <a:avLst/>
            </a:prstGeom>
            <a:noFill/>
          </p:spPr>
          <p:txBody>
            <a:bodyPr wrap="none" rtlCol="0">
              <a:spAutoFit/>
            </a:bodyPr>
            <a:lstStyle/>
            <a:p>
              <a:pPr algn="ctr"/>
              <a:r>
                <a:rPr lang="en-US" sz="4000" dirty="0">
                  <a:solidFill>
                    <a:schemeClr val="bg1"/>
                  </a:solidFill>
                  <a:cs typeface="+mn-ea"/>
                  <a:sym typeface="+mn-lt"/>
                </a:rPr>
                <a:t>3</a:t>
              </a:r>
            </a:p>
          </p:txBody>
        </p:sp>
      </p:grpSp>
      <p:grpSp>
        <p:nvGrpSpPr>
          <p:cNvPr id="34" name="组合 27"/>
          <p:cNvGrpSpPr/>
          <p:nvPr/>
        </p:nvGrpSpPr>
        <p:grpSpPr>
          <a:xfrm>
            <a:off x="6216194" y="2056999"/>
            <a:ext cx="1350150" cy="1350567"/>
            <a:chOff x="8288258" y="2741819"/>
            <a:chExt cx="1800200" cy="1800200"/>
          </a:xfrm>
        </p:grpSpPr>
        <p:sp>
          <p:nvSpPr>
            <p:cNvPr id="25" name="Oval 161"/>
            <p:cNvSpPr/>
            <p:nvPr/>
          </p:nvSpPr>
          <p:spPr>
            <a:xfrm>
              <a:off x="8288258" y="2741819"/>
              <a:ext cx="1800200" cy="1800200"/>
            </a:xfrm>
            <a:prstGeom prst="ellipse">
              <a:avLst/>
            </a:prstGeom>
            <a:solidFill>
              <a:schemeClr val="accent4"/>
            </a:solidFill>
            <a:ln w="25400" cmpd="dbl">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cs typeface="+mn-ea"/>
                <a:sym typeface="+mn-lt"/>
              </a:endParaRPr>
            </a:p>
          </p:txBody>
        </p:sp>
        <p:sp>
          <p:nvSpPr>
            <p:cNvPr id="26" name="TextBox 159"/>
            <p:cNvSpPr txBox="1"/>
            <p:nvPr/>
          </p:nvSpPr>
          <p:spPr>
            <a:xfrm>
              <a:off x="8892123" y="3109320"/>
              <a:ext cx="592469" cy="943557"/>
            </a:xfrm>
            <a:prstGeom prst="rect">
              <a:avLst/>
            </a:prstGeom>
            <a:noFill/>
          </p:spPr>
          <p:txBody>
            <a:bodyPr wrap="none" rtlCol="0">
              <a:spAutoFit/>
            </a:bodyPr>
            <a:lstStyle/>
            <a:p>
              <a:pPr algn="ctr"/>
              <a:r>
                <a:rPr lang="en-US" sz="4000" dirty="0">
                  <a:solidFill>
                    <a:schemeClr val="bg1"/>
                  </a:solidFill>
                  <a:cs typeface="+mn-ea"/>
                  <a:sym typeface="+mn-lt"/>
                </a:rPr>
                <a:t>4</a:t>
              </a:r>
            </a:p>
          </p:txBody>
        </p:sp>
      </p:grpSp>
    </p:spTree>
    <p:extLst>
      <p:ext uri="{BB962C8B-B14F-4D97-AF65-F5344CB8AC3E}">
        <p14:creationId xmlns:p14="http://schemas.microsoft.com/office/powerpoint/2010/main" val="250919554"/>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42" presetClass="entr" presetSubtype="0" fill="hold" nodeType="withEffect">
                                  <p:stCondLst>
                                    <p:cond delay="12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anim calcmode="lin" valueType="num">
                                      <p:cBhvr>
                                        <p:cTn id="16" dur="500" fill="hold"/>
                                        <p:tgtEl>
                                          <p:spTgt spid="32"/>
                                        </p:tgtEl>
                                        <p:attrNameLst>
                                          <p:attrName>ppt_x</p:attrName>
                                        </p:attrNameLst>
                                      </p:cBhvr>
                                      <p:tavLst>
                                        <p:tav tm="0">
                                          <p:val>
                                            <p:strVal val="#ppt_x"/>
                                          </p:val>
                                        </p:tav>
                                        <p:tav tm="100000">
                                          <p:val>
                                            <p:strVal val="#ppt_x"/>
                                          </p:val>
                                        </p:tav>
                                      </p:tavLst>
                                    </p:anim>
                                    <p:anim calcmode="lin" valueType="num">
                                      <p:cBhvr>
                                        <p:cTn id="17" dur="500" fill="hold"/>
                                        <p:tgtEl>
                                          <p:spTgt spid="32"/>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120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par>
                                <p:cTn id="21" presetID="42" presetClass="entr" presetSubtype="0" fill="hold" nodeType="withEffect">
                                  <p:stCondLst>
                                    <p:cond delay="14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anim calcmode="lin" valueType="num">
                                      <p:cBhvr>
                                        <p:cTn id="24" dur="500" fill="hold"/>
                                        <p:tgtEl>
                                          <p:spTgt spid="33"/>
                                        </p:tgtEl>
                                        <p:attrNameLst>
                                          <p:attrName>ppt_x</p:attrName>
                                        </p:attrNameLst>
                                      </p:cBhvr>
                                      <p:tavLst>
                                        <p:tav tm="0">
                                          <p:val>
                                            <p:strVal val="#ppt_x"/>
                                          </p:val>
                                        </p:tav>
                                        <p:tav tm="100000">
                                          <p:val>
                                            <p:strVal val="#ppt_x"/>
                                          </p:val>
                                        </p:tav>
                                      </p:tavLst>
                                    </p:anim>
                                    <p:anim calcmode="lin" valueType="num">
                                      <p:cBhvr>
                                        <p:cTn id="25" dur="500" fill="hold"/>
                                        <p:tgtEl>
                                          <p:spTgt spid="33"/>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140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par>
                                <p:cTn id="29" presetID="42" presetClass="entr" presetSubtype="0" fill="hold" nodeType="withEffect">
                                  <p:stCondLst>
                                    <p:cond delay="160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anim calcmode="lin" valueType="num">
                                      <p:cBhvr>
                                        <p:cTn id="32" dur="500" fill="hold"/>
                                        <p:tgtEl>
                                          <p:spTgt spid="34"/>
                                        </p:tgtEl>
                                        <p:attrNameLst>
                                          <p:attrName>ppt_x</p:attrName>
                                        </p:attrNameLst>
                                      </p:cBhvr>
                                      <p:tavLst>
                                        <p:tav tm="0">
                                          <p:val>
                                            <p:strVal val="#ppt_x"/>
                                          </p:val>
                                        </p:tav>
                                        <p:tav tm="100000">
                                          <p:val>
                                            <p:strVal val="#ppt_x"/>
                                          </p:val>
                                        </p:tav>
                                      </p:tavLst>
                                    </p:anim>
                                    <p:anim calcmode="lin" valueType="num">
                                      <p:cBhvr>
                                        <p:cTn id="33" dur="500" fill="hold"/>
                                        <p:tgtEl>
                                          <p:spTgt spid="34"/>
                                        </p:tgtEl>
                                        <p:attrNameLst>
                                          <p:attrName>ppt_y</p:attrName>
                                        </p:attrNameLst>
                                      </p:cBhvr>
                                      <p:tavLst>
                                        <p:tav tm="0">
                                          <p:val>
                                            <p:strVal val="#ppt_y+.1"/>
                                          </p:val>
                                        </p:tav>
                                        <p:tav tm="100000">
                                          <p:val>
                                            <p:strVal val="#ppt_y"/>
                                          </p:val>
                                        </p:tav>
                                      </p:tavLst>
                                    </p:anim>
                                  </p:childTnLst>
                                </p:cTn>
                              </p:par>
                              <p:par>
                                <p:cTn id="34" presetID="22" presetClass="entr" presetSubtype="1" fill="hold" nodeType="withEffect">
                                  <p:stCondLst>
                                    <p:cond delay="1600"/>
                                  </p:stCondLst>
                                  <p:childTnLst>
                                    <p:set>
                                      <p:cBhvr>
                                        <p:cTn id="35" dur="1" fill="hold">
                                          <p:stCondLst>
                                            <p:cond delay="0"/>
                                          </p:stCondLst>
                                        </p:cTn>
                                        <p:tgtEl>
                                          <p:spTgt spid="30"/>
                                        </p:tgtEl>
                                        <p:attrNameLst>
                                          <p:attrName>style.visibility</p:attrName>
                                        </p:attrNameLst>
                                      </p:cBhvr>
                                      <p:to>
                                        <p:strVal val="visible"/>
                                      </p:to>
                                    </p:set>
                                    <p:animEffect transition="in" filter="wipe(up)">
                                      <p:cBhvr>
                                        <p:cTn id="36" dur="500"/>
                                        <p:tgtEl>
                                          <p:spTgt spid="30"/>
                                        </p:tgtEl>
                                      </p:cBhvr>
                                    </p:animEffect>
                                  </p:childTnLst>
                                </p:cTn>
                              </p:par>
                              <p:par>
                                <p:cTn id="37" presetID="10" presetClass="entr" presetSubtype="0" fill="hold" grpId="0" nodeType="withEffect">
                                  <p:stCondLst>
                                    <p:cond delay="2000"/>
                                  </p:stCondLst>
                                  <p:iterate type="lt">
                                    <p:tmPct val="3000"/>
                                  </p:iterate>
                                  <p:childTnLst>
                                    <p:set>
                                      <p:cBhvr>
                                        <p:cTn id="38" dur="1" fill="hold">
                                          <p:stCondLst>
                                            <p:cond delay="0"/>
                                          </p:stCondLst>
                                        </p:cTn>
                                        <p:tgtEl>
                                          <p:spTgt spid="45"/>
                                        </p:tgtEl>
                                        <p:attrNameLst>
                                          <p:attrName>style.visibility</p:attrName>
                                        </p:attrNameLst>
                                      </p:cBhvr>
                                      <p:to>
                                        <p:strVal val="visible"/>
                                      </p:to>
                                    </p:set>
                                    <p:animEffect transition="in" filter="fade">
                                      <p:cBhvr>
                                        <p:cTn id="39"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422163858"/>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22163858"/>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60422163858"/>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22163858"/>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7041211260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119">
      <a:dk1>
        <a:sysClr val="windowText" lastClr="000000"/>
      </a:dk1>
      <a:lt1>
        <a:sysClr val="window" lastClr="FFFFFF"/>
      </a:lt1>
      <a:dk2>
        <a:srgbClr val="44546A"/>
      </a:dk2>
      <a:lt2>
        <a:srgbClr val="E7E6E6"/>
      </a:lt2>
      <a:accent1>
        <a:srgbClr val="4D7F97"/>
      </a:accent1>
      <a:accent2>
        <a:srgbClr val="A5A5A5"/>
      </a:accent2>
      <a:accent3>
        <a:srgbClr val="4D7F97"/>
      </a:accent3>
      <a:accent4>
        <a:srgbClr val="A5A5A5"/>
      </a:accent4>
      <a:accent5>
        <a:srgbClr val="4D7F97"/>
      </a:accent5>
      <a:accent6>
        <a:srgbClr val="A5A5A5"/>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1807</TotalTime>
  <Words>3047</Words>
  <Application>Microsoft Office PowerPoint</Application>
  <PresentationFormat>Personalizado</PresentationFormat>
  <Paragraphs>222</Paragraphs>
  <Slides>24</Slides>
  <Notes>20</Notes>
  <HiddenSlides>0</HiddenSlides>
  <MMClips>1</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24</vt:i4>
      </vt:variant>
    </vt:vector>
  </HeadingPairs>
  <TitlesOfParts>
    <vt:vector size="40" baseType="lpstr">
      <vt:lpstr>等线</vt:lpstr>
      <vt:lpstr>微软雅黑</vt:lpstr>
      <vt:lpstr>Agency FB</vt:lpstr>
      <vt:lpstr>Arial</vt:lpstr>
      <vt:lpstr>Calibri</vt:lpstr>
      <vt:lpstr>Calibri Light</vt:lpstr>
      <vt:lpstr>Glegoo</vt:lpstr>
      <vt:lpstr>Impact</vt:lpstr>
      <vt:lpstr>Impact MT Std</vt:lpstr>
      <vt:lpstr>Lato Light</vt:lpstr>
      <vt:lpstr>Mission Gothic Regular</vt:lpstr>
      <vt:lpstr>华文宋体</vt:lpstr>
      <vt:lpstr>小米兰亭_GB外压缩</vt:lpstr>
      <vt:lpstr>方正清刻本悦宋简体</vt:lpstr>
      <vt:lpstr>方正行楷简体</vt:lpstr>
      <vt:lpstr>Office 主题​​</vt:lpstr>
      <vt:lpstr>Presentación de PowerPoint</vt:lpstr>
      <vt:lpstr>目录</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001</dc:title>
  <dc:creator>Administrator</dc:creator>
  <cp:lastModifiedBy>Administrador</cp:lastModifiedBy>
  <cp:revision>382</cp:revision>
  <dcterms:created xsi:type="dcterms:W3CDTF">2017-06-23T03:09:21Z</dcterms:created>
  <dcterms:modified xsi:type="dcterms:W3CDTF">2020-11-05T00:28:30Z</dcterms:modified>
</cp:coreProperties>
</file>